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326" r:id="rId2"/>
    <p:sldId id="328" r:id="rId3"/>
    <p:sldId id="329" r:id="rId4"/>
    <p:sldId id="330" r:id="rId5"/>
    <p:sldId id="331" r:id="rId6"/>
    <p:sldId id="332" r:id="rId7"/>
    <p:sldId id="333" r:id="rId8"/>
    <p:sldId id="347" r:id="rId9"/>
    <p:sldId id="317" r:id="rId10"/>
    <p:sldId id="337" r:id="rId11"/>
    <p:sldId id="338" r:id="rId12"/>
    <p:sldId id="339" r:id="rId13"/>
    <p:sldId id="340" r:id="rId14"/>
    <p:sldId id="341" r:id="rId15"/>
    <p:sldId id="342" r:id="rId16"/>
    <p:sldId id="343" r:id="rId17"/>
    <p:sldId id="344" r:id="rId1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67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laene Schuler" initials="IS" lastIdx="1" clrIdx="0">
    <p:extLst>
      <p:ext uri="{19B8F6BF-5375-455C-9EA6-DF929625EA0E}">
        <p15:presenceInfo xmlns:p15="http://schemas.microsoft.com/office/powerpoint/2012/main" userId="81b9c511bf5cf35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8C00"/>
    <a:srgbClr val="4D6BDB"/>
    <a:srgbClr val="F3A635"/>
    <a:srgbClr val="8A6900"/>
    <a:srgbClr val="0033CC"/>
    <a:srgbClr val="406FC4"/>
    <a:srgbClr val="9E480E"/>
    <a:srgbClr val="9D69B7"/>
    <a:srgbClr val="FF8F29"/>
    <a:srgbClr val="F17E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8AF73E-220C-4D2D-A780-DD22924020F5}" v="10" dt="2021-08-03T12:02:01.0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49" autoAdjust="0"/>
    <p:restoredTop sz="95226" autoAdjust="0"/>
  </p:normalViewPr>
  <p:slideViewPr>
    <p:cSldViewPr snapToGrid="0" showGuides="1">
      <p:cViewPr varScale="1">
        <p:scale>
          <a:sx n="111" d="100"/>
          <a:sy n="111" d="100"/>
        </p:scale>
        <p:origin x="400" y="192"/>
      </p:cViewPr>
      <p:guideLst>
        <p:guide orient="horz" pos="2184"/>
        <p:guide pos="672"/>
      </p:guideLst>
    </p:cSldViewPr>
  </p:slideViewPr>
  <p:notesTextViewPr>
    <p:cViewPr>
      <p:scale>
        <a:sx n="75" d="100"/>
        <a:sy n="7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A60C38-43C8-4776-AC8F-307D6752F879}" type="doc">
      <dgm:prSet loTypeId="urn:microsoft.com/office/officeart/2005/8/layout/vProcess5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E19CDC09-B9CD-4FDB-AAA6-CE4CF37D5D25}">
      <dgm:prSet custT="1"/>
      <dgm:spPr/>
      <dgm:t>
        <a:bodyPr/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pt-BR" sz="1900" dirty="0"/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419" sz="2800" b="1" noProof="0" dirty="0"/>
            <a:t>2) Asesoría externa</a:t>
          </a:r>
        </a:p>
        <a:p>
          <a:pPr marL="0"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dirty="0"/>
        </a:p>
      </dgm:t>
    </dgm:pt>
    <dgm:pt modelId="{99227E93-3E88-4C28-B04E-DAD8B1BA2E64}" type="parTrans" cxnId="{D9356CA3-78A6-404C-97CA-E538D9DDC26D}">
      <dgm:prSet/>
      <dgm:spPr/>
      <dgm:t>
        <a:bodyPr/>
        <a:lstStyle/>
        <a:p>
          <a:endParaRPr lang="pt-BR"/>
        </a:p>
      </dgm:t>
    </dgm:pt>
    <dgm:pt modelId="{B5DD1717-85DF-4079-8176-06A759A4793A}" type="sibTrans" cxnId="{D9356CA3-78A6-404C-97CA-E538D9DDC26D}">
      <dgm:prSet/>
      <dgm:spPr/>
      <dgm:t>
        <a:bodyPr/>
        <a:lstStyle/>
        <a:p>
          <a:endParaRPr lang="pt-BR"/>
        </a:p>
      </dgm:t>
    </dgm:pt>
    <dgm:pt modelId="{4CB313AB-6C9C-4CE5-A3AD-87591AD6CEE8}">
      <dgm:prSet custT="1"/>
      <dgm:spPr/>
      <dgm:t>
        <a:bodyPr/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419" sz="2800" b="1" noProof="0" dirty="0"/>
            <a:t>3) Microgrupo de discipulado con el equipo pastoral</a:t>
          </a:r>
          <a:endParaRPr lang="es-419" sz="2700" noProof="0" dirty="0"/>
        </a:p>
      </dgm:t>
    </dgm:pt>
    <dgm:pt modelId="{A937A835-A0DA-45E7-8BF5-5B594115BB52}" type="parTrans" cxnId="{AD5917B2-7354-47A8-A45F-795046C4CE20}">
      <dgm:prSet/>
      <dgm:spPr/>
      <dgm:t>
        <a:bodyPr/>
        <a:lstStyle/>
        <a:p>
          <a:endParaRPr lang="pt-BR"/>
        </a:p>
      </dgm:t>
    </dgm:pt>
    <dgm:pt modelId="{CD781474-BB10-4CAC-8F55-D2C41E9B3210}" type="sibTrans" cxnId="{AD5917B2-7354-47A8-A45F-795046C4CE20}">
      <dgm:prSet/>
      <dgm:spPr/>
      <dgm:t>
        <a:bodyPr/>
        <a:lstStyle/>
        <a:p>
          <a:endParaRPr lang="pt-BR"/>
        </a:p>
      </dgm:t>
    </dgm:pt>
    <dgm:pt modelId="{92CF34FE-2550-45A5-8E81-D023458F6DE2}">
      <dgm:prSet phldrT="[Texto]" custT="1"/>
      <dgm:spPr/>
      <dgm:t>
        <a:bodyPr/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pt-BR" sz="1900" dirty="0"/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t-BR" sz="2800" b="1" dirty="0"/>
            <a:t>1) </a:t>
          </a:r>
          <a:r>
            <a:rPr lang="es-ES" sz="2800" b="1" dirty="0"/>
            <a:t>Cuestionario de Diagnóstico ISD y diseño del proyecto</a:t>
          </a:r>
          <a:endParaRPr lang="pt-BR" sz="1900" dirty="0"/>
        </a:p>
      </dgm:t>
    </dgm:pt>
    <dgm:pt modelId="{7408887D-1239-488F-8A9C-4B9FBC0B3DD2}" type="sibTrans" cxnId="{5737857C-4A4D-4FDA-886A-A91122AD5A06}">
      <dgm:prSet/>
      <dgm:spPr/>
      <dgm:t>
        <a:bodyPr/>
        <a:lstStyle/>
        <a:p>
          <a:endParaRPr lang="pt-BR"/>
        </a:p>
      </dgm:t>
    </dgm:pt>
    <dgm:pt modelId="{44AE0D14-52E7-4E08-90CA-C16EC07F2E3D}" type="parTrans" cxnId="{5737857C-4A4D-4FDA-886A-A91122AD5A06}">
      <dgm:prSet/>
      <dgm:spPr/>
      <dgm:t>
        <a:bodyPr/>
        <a:lstStyle/>
        <a:p>
          <a:endParaRPr lang="pt-BR"/>
        </a:p>
      </dgm:t>
    </dgm:pt>
    <dgm:pt modelId="{BC5FF466-3AAA-4C07-A103-B6CB6F5E3710}">
      <dgm:prSet/>
      <dgm:spPr/>
      <dgm:t>
        <a:bodyPr/>
        <a:lstStyle/>
        <a:p>
          <a:endParaRPr lang="pt-BR"/>
        </a:p>
      </dgm:t>
    </dgm:pt>
    <dgm:pt modelId="{E547AF27-7252-4E21-861D-7E9BFB49CE00}" type="parTrans" cxnId="{62066A79-1242-4224-B88E-91904C5887FF}">
      <dgm:prSet/>
      <dgm:spPr/>
      <dgm:t>
        <a:bodyPr/>
        <a:lstStyle/>
        <a:p>
          <a:endParaRPr lang="pt-BR"/>
        </a:p>
      </dgm:t>
    </dgm:pt>
    <dgm:pt modelId="{FDC2AD47-7268-466C-8020-C965E6A9DFB3}" type="sibTrans" cxnId="{62066A79-1242-4224-B88E-91904C5887FF}">
      <dgm:prSet/>
      <dgm:spPr/>
      <dgm:t>
        <a:bodyPr/>
        <a:lstStyle/>
        <a:p>
          <a:endParaRPr lang="pt-BR"/>
        </a:p>
      </dgm:t>
    </dgm:pt>
    <dgm:pt modelId="{B68DA0F4-5DD8-4480-BA73-3D5630BCE866}">
      <dgm:prSet/>
      <dgm:spPr/>
      <dgm:t>
        <a:bodyPr/>
        <a:lstStyle/>
        <a:p>
          <a:endParaRPr lang="pt-BR"/>
        </a:p>
      </dgm:t>
    </dgm:pt>
    <dgm:pt modelId="{8B80D096-B662-4CE8-B581-F683FA7CE2D4}" type="parTrans" cxnId="{C0A95647-733C-41D5-BDC9-DA4FDF5CC4A3}">
      <dgm:prSet/>
      <dgm:spPr/>
      <dgm:t>
        <a:bodyPr/>
        <a:lstStyle/>
        <a:p>
          <a:endParaRPr lang="pt-BR"/>
        </a:p>
      </dgm:t>
    </dgm:pt>
    <dgm:pt modelId="{19A1A1AB-5374-4422-9E14-222AAE25E9FC}" type="sibTrans" cxnId="{C0A95647-733C-41D5-BDC9-DA4FDF5CC4A3}">
      <dgm:prSet/>
      <dgm:spPr/>
      <dgm:t>
        <a:bodyPr/>
        <a:lstStyle/>
        <a:p>
          <a:endParaRPr lang="pt-BR"/>
        </a:p>
      </dgm:t>
    </dgm:pt>
    <dgm:pt modelId="{4BFECF98-32FB-4248-B15C-4E3F366EC490}">
      <dgm:prSet/>
      <dgm:spPr/>
      <dgm:t>
        <a:bodyPr/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t-BR" b="1" dirty="0"/>
            <a:t>4</a:t>
          </a:r>
          <a:r>
            <a:rPr lang="es-419" b="1" noProof="0" dirty="0"/>
            <a:t>) Pre-discipulado con líderes estratégicos</a:t>
          </a:r>
        </a:p>
      </dgm:t>
    </dgm:pt>
    <dgm:pt modelId="{4855A9D4-F1EE-4AE0-825E-C8086116E58F}" type="parTrans" cxnId="{352BE264-64B2-46EC-A189-03DB1B9EA728}">
      <dgm:prSet/>
      <dgm:spPr/>
      <dgm:t>
        <a:bodyPr/>
        <a:lstStyle/>
        <a:p>
          <a:endParaRPr lang="pt-BR"/>
        </a:p>
      </dgm:t>
    </dgm:pt>
    <dgm:pt modelId="{ACB7258C-2966-4B2C-93A3-CDC469230142}" type="sibTrans" cxnId="{352BE264-64B2-46EC-A189-03DB1B9EA728}">
      <dgm:prSet/>
      <dgm:spPr/>
      <dgm:t>
        <a:bodyPr/>
        <a:lstStyle/>
        <a:p>
          <a:endParaRPr lang="pt-BR"/>
        </a:p>
      </dgm:t>
    </dgm:pt>
    <dgm:pt modelId="{F712F08E-9BD9-4DB7-A939-A8F79022F048}">
      <dgm:prSet/>
      <dgm:spPr/>
      <dgm:t>
        <a:bodyPr/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419" b="1" noProof="0" dirty="0"/>
            <a:t>5) Asesoría interna</a:t>
          </a:r>
          <a:endParaRPr lang="es-419" noProof="0" dirty="0"/>
        </a:p>
      </dgm:t>
    </dgm:pt>
    <dgm:pt modelId="{82D8D059-4321-4492-9938-1039AEC3F015}" type="parTrans" cxnId="{EEFAD0A4-A8A2-441D-9EA0-478A3270A9F6}">
      <dgm:prSet/>
      <dgm:spPr/>
      <dgm:t>
        <a:bodyPr/>
        <a:lstStyle/>
        <a:p>
          <a:endParaRPr lang="pt-BR"/>
        </a:p>
      </dgm:t>
    </dgm:pt>
    <dgm:pt modelId="{01699266-7257-49BA-9CFD-E38C7905166D}" type="sibTrans" cxnId="{EEFAD0A4-A8A2-441D-9EA0-478A3270A9F6}">
      <dgm:prSet/>
      <dgm:spPr/>
      <dgm:t>
        <a:bodyPr/>
        <a:lstStyle/>
        <a:p>
          <a:endParaRPr lang="pt-BR"/>
        </a:p>
      </dgm:t>
    </dgm:pt>
    <dgm:pt modelId="{1CE6471F-0AB4-4B49-A094-434C225396D8}" type="pres">
      <dgm:prSet presAssocID="{08A60C38-43C8-4776-AC8F-307D6752F879}" presName="outerComposite" presStyleCnt="0">
        <dgm:presLayoutVars>
          <dgm:chMax val="5"/>
          <dgm:dir/>
          <dgm:resizeHandles val="exact"/>
        </dgm:presLayoutVars>
      </dgm:prSet>
      <dgm:spPr/>
    </dgm:pt>
    <dgm:pt modelId="{74972BF6-16D2-462E-A6E4-32E17FE625E4}" type="pres">
      <dgm:prSet presAssocID="{08A60C38-43C8-4776-AC8F-307D6752F879}" presName="dummyMaxCanvas" presStyleCnt="0">
        <dgm:presLayoutVars/>
      </dgm:prSet>
      <dgm:spPr/>
    </dgm:pt>
    <dgm:pt modelId="{3F0C99D4-8C6C-4AD5-A4ED-2DCAEAEB3FF1}" type="pres">
      <dgm:prSet presAssocID="{08A60C38-43C8-4776-AC8F-307D6752F879}" presName="FiveNodes_1" presStyleLbl="node1" presStyleIdx="0" presStyleCnt="5" custScaleX="108390">
        <dgm:presLayoutVars>
          <dgm:bulletEnabled val="1"/>
        </dgm:presLayoutVars>
      </dgm:prSet>
      <dgm:spPr/>
    </dgm:pt>
    <dgm:pt modelId="{B43531D0-318D-483C-9256-D97D3E6537F5}" type="pres">
      <dgm:prSet presAssocID="{08A60C38-43C8-4776-AC8F-307D6752F879}" presName="FiveNodes_2" presStyleLbl="node1" presStyleIdx="1" presStyleCnt="5">
        <dgm:presLayoutVars>
          <dgm:bulletEnabled val="1"/>
        </dgm:presLayoutVars>
      </dgm:prSet>
      <dgm:spPr/>
    </dgm:pt>
    <dgm:pt modelId="{9CFBF69C-906D-491D-B121-8165595F1E7C}" type="pres">
      <dgm:prSet presAssocID="{08A60C38-43C8-4776-AC8F-307D6752F879}" presName="FiveNodes_3" presStyleLbl="node1" presStyleIdx="2" presStyleCnt="5" custScaleX="105985">
        <dgm:presLayoutVars>
          <dgm:bulletEnabled val="1"/>
        </dgm:presLayoutVars>
      </dgm:prSet>
      <dgm:spPr/>
    </dgm:pt>
    <dgm:pt modelId="{8CE8B6D0-AF23-49CA-B38E-CE29BE28A171}" type="pres">
      <dgm:prSet presAssocID="{08A60C38-43C8-4776-AC8F-307D6752F879}" presName="FiveNodes_4" presStyleLbl="node1" presStyleIdx="3" presStyleCnt="5">
        <dgm:presLayoutVars>
          <dgm:bulletEnabled val="1"/>
        </dgm:presLayoutVars>
      </dgm:prSet>
      <dgm:spPr/>
    </dgm:pt>
    <dgm:pt modelId="{65558F9E-04FF-48C6-8AB6-042AEEA1A810}" type="pres">
      <dgm:prSet presAssocID="{08A60C38-43C8-4776-AC8F-307D6752F879}" presName="FiveNodes_5" presStyleLbl="node1" presStyleIdx="4" presStyleCnt="5">
        <dgm:presLayoutVars>
          <dgm:bulletEnabled val="1"/>
        </dgm:presLayoutVars>
      </dgm:prSet>
      <dgm:spPr/>
    </dgm:pt>
    <dgm:pt modelId="{F21CBA84-80B3-4F20-9592-D3704221DB28}" type="pres">
      <dgm:prSet presAssocID="{08A60C38-43C8-4776-AC8F-307D6752F879}" presName="FiveConn_1-2" presStyleLbl="fgAccFollowNode1" presStyleIdx="0" presStyleCnt="4">
        <dgm:presLayoutVars>
          <dgm:bulletEnabled val="1"/>
        </dgm:presLayoutVars>
      </dgm:prSet>
      <dgm:spPr/>
    </dgm:pt>
    <dgm:pt modelId="{7902EB3E-C22C-443F-9E0C-5C7738E3DF90}" type="pres">
      <dgm:prSet presAssocID="{08A60C38-43C8-4776-AC8F-307D6752F879}" presName="FiveConn_2-3" presStyleLbl="fgAccFollowNode1" presStyleIdx="1" presStyleCnt="4">
        <dgm:presLayoutVars>
          <dgm:bulletEnabled val="1"/>
        </dgm:presLayoutVars>
      </dgm:prSet>
      <dgm:spPr/>
    </dgm:pt>
    <dgm:pt modelId="{6D051C05-9BBC-4961-98B3-FB0A33172986}" type="pres">
      <dgm:prSet presAssocID="{08A60C38-43C8-4776-AC8F-307D6752F879}" presName="FiveConn_3-4" presStyleLbl="fgAccFollowNode1" presStyleIdx="2" presStyleCnt="4">
        <dgm:presLayoutVars>
          <dgm:bulletEnabled val="1"/>
        </dgm:presLayoutVars>
      </dgm:prSet>
      <dgm:spPr/>
    </dgm:pt>
    <dgm:pt modelId="{BB255BD1-FA36-49DB-A85E-352FB4A7475A}" type="pres">
      <dgm:prSet presAssocID="{08A60C38-43C8-4776-AC8F-307D6752F879}" presName="FiveConn_4-5" presStyleLbl="fgAccFollowNode1" presStyleIdx="3" presStyleCnt="4">
        <dgm:presLayoutVars>
          <dgm:bulletEnabled val="1"/>
        </dgm:presLayoutVars>
      </dgm:prSet>
      <dgm:spPr/>
    </dgm:pt>
    <dgm:pt modelId="{4D100020-0AE3-444B-B9ED-09B9C0ED250A}" type="pres">
      <dgm:prSet presAssocID="{08A60C38-43C8-4776-AC8F-307D6752F879}" presName="FiveNodes_1_text" presStyleLbl="node1" presStyleIdx="4" presStyleCnt="5">
        <dgm:presLayoutVars>
          <dgm:bulletEnabled val="1"/>
        </dgm:presLayoutVars>
      </dgm:prSet>
      <dgm:spPr/>
    </dgm:pt>
    <dgm:pt modelId="{139DE679-092C-4770-8E61-1483ED1B1D4D}" type="pres">
      <dgm:prSet presAssocID="{08A60C38-43C8-4776-AC8F-307D6752F879}" presName="FiveNodes_2_text" presStyleLbl="node1" presStyleIdx="4" presStyleCnt="5">
        <dgm:presLayoutVars>
          <dgm:bulletEnabled val="1"/>
        </dgm:presLayoutVars>
      </dgm:prSet>
      <dgm:spPr/>
    </dgm:pt>
    <dgm:pt modelId="{BA72A0AF-834F-4EF3-B30A-81283B4B5138}" type="pres">
      <dgm:prSet presAssocID="{08A60C38-43C8-4776-AC8F-307D6752F879}" presName="FiveNodes_3_text" presStyleLbl="node1" presStyleIdx="4" presStyleCnt="5">
        <dgm:presLayoutVars>
          <dgm:bulletEnabled val="1"/>
        </dgm:presLayoutVars>
      </dgm:prSet>
      <dgm:spPr/>
    </dgm:pt>
    <dgm:pt modelId="{BCC124B1-537F-4DD8-8FE5-BD807FA3D20D}" type="pres">
      <dgm:prSet presAssocID="{08A60C38-43C8-4776-AC8F-307D6752F879}" presName="FiveNodes_4_text" presStyleLbl="node1" presStyleIdx="4" presStyleCnt="5">
        <dgm:presLayoutVars>
          <dgm:bulletEnabled val="1"/>
        </dgm:presLayoutVars>
      </dgm:prSet>
      <dgm:spPr/>
    </dgm:pt>
    <dgm:pt modelId="{360D26D9-C276-4FF2-9A2F-42750EE90F66}" type="pres">
      <dgm:prSet presAssocID="{08A60C38-43C8-4776-AC8F-307D6752F879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2A297906-44EE-44C1-919D-7E3F450A2854}" type="presOf" srcId="{E19CDC09-B9CD-4FDB-AAA6-CE4CF37D5D25}" destId="{139DE679-092C-4770-8E61-1483ED1B1D4D}" srcOrd="1" destOrd="0" presId="urn:microsoft.com/office/officeart/2005/8/layout/vProcess5"/>
    <dgm:cxn modelId="{4FEFEA0F-D088-4407-9F0E-506F3D431635}" type="presOf" srcId="{4BFECF98-32FB-4248-B15C-4E3F366EC490}" destId="{BCC124B1-537F-4DD8-8FE5-BD807FA3D20D}" srcOrd="1" destOrd="0" presId="urn:microsoft.com/office/officeart/2005/8/layout/vProcess5"/>
    <dgm:cxn modelId="{1F406510-5CDF-41EE-B462-19A3E625F03C}" type="presOf" srcId="{4CB313AB-6C9C-4CE5-A3AD-87591AD6CEE8}" destId="{BA72A0AF-834F-4EF3-B30A-81283B4B5138}" srcOrd="1" destOrd="0" presId="urn:microsoft.com/office/officeart/2005/8/layout/vProcess5"/>
    <dgm:cxn modelId="{5275F039-6E6B-4759-A189-4774992CABC8}" type="presOf" srcId="{ACB7258C-2966-4B2C-93A3-CDC469230142}" destId="{BB255BD1-FA36-49DB-A85E-352FB4A7475A}" srcOrd="0" destOrd="0" presId="urn:microsoft.com/office/officeart/2005/8/layout/vProcess5"/>
    <dgm:cxn modelId="{FB019543-0E65-4018-9C04-48C45F90834F}" type="presOf" srcId="{4BFECF98-32FB-4248-B15C-4E3F366EC490}" destId="{8CE8B6D0-AF23-49CA-B38E-CE29BE28A171}" srcOrd="0" destOrd="0" presId="urn:microsoft.com/office/officeart/2005/8/layout/vProcess5"/>
    <dgm:cxn modelId="{C0A95647-733C-41D5-BDC9-DA4FDF5CC4A3}" srcId="{08A60C38-43C8-4776-AC8F-307D6752F879}" destId="{B68DA0F4-5DD8-4480-BA73-3D5630BCE866}" srcOrd="6" destOrd="0" parTransId="{8B80D096-B662-4CE8-B581-F683FA7CE2D4}" sibTransId="{19A1A1AB-5374-4422-9E14-222AAE25E9FC}"/>
    <dgm:cxn modelId="{352BE264-64B2-46EC-A189-03DB1B9EA728}" srcId="{08A60C38-43C8-4776-AC8F-307D6752F879}" destId="{4BFECF98-32FB-4248-B15C-4E3F366EC490}" srcOrd="3" destOrd="0" parTransId="{4855A9D4-F1EE-4AE0-825E-C8086116E58F}" sibTransId="{ACB7258C-2966-4B2C-93A3-CDC469230142}"/>
    <dgm:cxn modelId="{F6356C70-1217-4212-B11F-AF8402B3B755}" type="presOf" srcId="{4CB313AB-6C9C-4CE5-A3AD-87591AD6CEE8}" destId="{9CFBF69C-906D-491D-B121-8165595F1E7C}" srcOrd="0" destOrd="0" presId="urn:microsoft.com/office/officeart/2005/8/layout/vProcess5"/>
    <dgm:cxn modelId="{8A4A6372-6D21-4286-BAAA-CFC83A267BF7}" type="presOf" srcId="{92CF34FE-2550-45A5-8E81-D023458F6DE2}" destId="{4D100020-0AE3-444B-B9ED-09B9C0ED250A}" srcOrd="1" destOrd="0" presId="urn:microsoft.com/office/officeart/2005/8/layout/vProcess5"/>
    <dgm:cxn modelId="{62066A79-1242-4224-B88E-91904C5887FF}" srcId="{08A60C38-43C8-4776-AC8F-307D6752F879}" destId="{BC5FF466-3AAA-4C07-A103-B6CB6F5E3710}" srcOrd="5" destOrd="0" parTransId="{E547AF27-7252-4E21-861D-7E9BFB49CE00}" sibTransId="{FDC2AD47-7268-466C-8020-C965E6A9DFB3}"/>
    <dgm:cxn modelId="{5737857C-4A4D-4FDA-886A-A91122AD5A06}" srcId="{08A60C38-43C8-4776-AC8F-307D6752F879}" destId="{92CF34FE-2550-45A5-8E81-D023458F6DE2}" srcOrd="0" destOrd="0" parTransId="{44AE0D14-52E7-4E08-90CA-C16EC07F2E3D}" sibTransId="{7408887D-1239-488F-8A9C-4B9FBC0B3DD2}"/>
    <dgm:cxn modelId="{08396D94-1367-4500-9577-A7CF8B718C4C}" type="presOf" srcId="{7408887D-1239-488F-8A9C-4B9FBC0B3DD2}" destId="{F21CBA84-80B3-4F20-9592-D3704221DB28}" srcOrd="0" destOrd="0" presId="urn:microsoft.com/office/officeart/2005/8/layout/vProcess5"/>
    <dgm:cxn modelId="{22D3329D-4ED9-49FC-9D60-4F42489A3EA2}" type="presOf" srcId="{92CF34FE-2550-45A5-8E81-D023458F6DE2}" destId="{3F0C99D4-8C6C-4AD5-A4ED-2DCAEAEB3FF1}" srcOrd="0" destOrd="0" presId="urn:microsoft.com/office/officeart/2005/8/layout/vProcess5"/>
    <dgm:cxn modelId="{D9356CA3-78A6-404C-97CA-E538D9DDC26D}" srcId="{08A60C38-43C8-4776-AC8F-307D6752F879}" destId="{E19CDC09-B9CD-4FDB-AAA6-CE4CF37D5D25}" srcOrd="1" destOrd="0" parTransId="{99227E93-3E88-4C28-B04E-DAD8B1BA2E64}" sibTransId="{B5DD1717-85DF-4079-8176-06A759A4793A}"/>
    <dgm:cxn modelId="{EEFAD0A4-A8A2-441D-9EA0-478A3270A9F6}" srcId="{08A60C38-43C8-4776-AC8F-307D6752F879}" destId="{F712F08E-9BD9-4DB7-A939-A8F79022F048}" srcOrd="4" destOrd="0" parTransId="{82D8D059-4321-4492-9938-1039AEC3F015}" sibTransId="{01699266-7257-49BA-9CFD-E38C7905166D}"/>
    <dgm:cxn modelId="{AD5917B2-7354-47A8-A45F-795046C4CE20}" srcId="{08A60C38-43C8-4776-AC8F-307D6752F879}" destId="{4CB313AB-6C9C-4CE5-A3AD-87591AD6CEE8}" srcOrd="2" destOrd="0" parTransId="{A937A835-A0DA-45E7-8BF5-5B594115BB52}" sibTransId="{CD781474-BB10-4CAC-8F55-D2C41E9B3210}"/>
    <dgm:cxn modelId="{0F8D25B5-A84C-45E4-B03A-34BD34B21003}" type="presOf" srcId="{CD781474-BB10-4CAC-8F55-D2C41E9B3210}" destId="{6D051C05-9BBC-4961-98B3-FB0A33172986}" srcOrd="0" destOrd="0" presId="urn:microsoft.com/office/officeart/2005/8/layout/vProcess5"/>
    <dgm:cxn modelId="{B73A5CC8-2C50-4057-8D65-CFB835109C67}" type="presOf" srcId="{B5DD1717-85DF-4079-8176-06A759A4793A}" destId="{7902EB3E-C22C-443F-9E0C-5C7738E3DF90}" srcOrd="0" destOrd="0" presId="urn:microsoft.com/office/officeart/2005/8/layout/vProcess5"/>
    <dgm:cxn modelId="{3D9478C9-6D54-48FA-9FC9-3A70570B593A}" type="presOf" srcId="{F712F08E-9BD9-4DB7-A939-A8F79022F048}" destId="{360D26D9-C276-4FF2-9A2F-42750EE90F66}" srcOrd="1" destOrd="0" presId="urn:microsoft.com/office/officeart/2005/8/layout/vProcess5"/>
    <dgm:cxn modelId="{6B8770DA-4A3A-4C60-82D1-A2195968F033}" type="presOf" srcId="{F712F08E-9BD9-4DB7-A939-A8F79022F048}" destId="{65558F9E-04FF-48C6-8AB6-042AEEA1A810}" srcOrd="0" destOrd="0" presId="urn:microsoft.com/office/officeart/2005/8/layout/vProcess5"/>
    <dgm:cxn modelId="{64B2DCE6-3536-4551-880B-BEB5627CD37A}" type="presOf" srcId="{08A60C38-43C8-4776-AC8F-307D6752F879}" destId="{1CE6471F-0AB4-4B49-A094-434C225396D8}" srcOrd="0" destOrd="0" presId="urn:microsoft.com/office/officeart/2005/8/layout/vProcess5"/>
    <dgm:cxn modelId="{9D760EF8-0FA2-4694-B3B0-7A28289CF05E}" type="presOf" srcId="{E19CDC09-B9CD-4FDB-AAA6-CE4CF37D5D25}" destId="{B43531D0-318D-483C-9256-D97D3E6537F5}" srcOrd="0" destOrd="0" presId="urn:microsoft.com/office/officeart/2005/8/layout/vProcess5"/>
    <dgm:cxn modelId="{BDC7185E-5A60-4E8A-854B-43D899EC9A79}" type="presParOf" srcId="{1CE6471F-0AB4-4B49-A094-434C225396D8}" destId="{74972BF6-16D2-462E-A6E4-32E17FE625E4}" srcOrd="0" destOrd="0" presId="urn:microsoft.com/office/officeart/2005/8/layout/vProcess5"/>
    <dgm:cxn modelId="{7F1A3859-2E6B-4BF7-AE4E-87622966D4B3}" type="presParOf" srcId="{1CE6471F-0AB4-4B49-A094-434C225396D8}" destId="{3F0C99D4-8C6C-4AD5-A4ED-2DCAEAEB3FF1}" srcOrd="1" destOrd="0" presId="urn:microsoft.com/office/officeart/2005/8/layout/vProcess5"/>
    <dgm:cxn modelId="{9272E82A-C415-45F6-8DBF-F084DE6F0436}" type="presParOf" srcId="{1CE6471F-0AB4-4B49-A094-434C225396D8}" destId="{B43531D0-318D-483C-9256-D97D3E6537F5}" srcOrd="2" destOrd="0" presId="urn:microsoft.com/office/officeart/2005/8/layout/vProcess5"/>
    <dgm:cxn modelId="{0E763D7E-CF44-4662-BB0E-C2B6FC49D3EB}" type="presParOf" srcId="{1CE6471F-0AB4-4B49-A094-434C225396D8}" destId="{9CFBF69C-906D-491D-B121-8165595F1E7C}" srcOrd="3" destOrd="0" presId="urn:microsoft.com/office/officeart/2005/8/layout/vProcess5"/>
    <dgm:cxn modelId="{69DDB21D-E489-4411-B2AE-15D82B95672A}" type="presParOf" srcId="{1CE6471F-0AB4-4B49-A094-434C225396D8}" destId="{8CE8B6D0-AF23-49CA-B38E-CE29BE28A171}" srcOrd="4" destOrd="0" presId="urn:microsoft.com/office/officeart/2005/8/layout/vProcess5"/>
    <dgm:cxn modelId="{D3C4FFA6-00C2-44B5-9EC6-D95614A09285}" type="presParOf" srcId="{1CE6471F-0AB4-4B49-A094-434C225396D8}" destId="{65558F9E-04FF-48C6-8AB6-042AEEA1A810}" srcOrd="5" destOrd="0" presId="urn:microsoft.com/office/officeart/2005/8/layout/vProcess5"/>
    <dgm:cxn modelId="{8507E9E5-2852-4CC8-9808-3C591488020D}" type="presParOf" srcId="{1CE6471F-0AB4-4B49-A094-434C225396D8}" destId="{F21CBA84-80B3-4F20-9592-D3704221DB28}" srcOrd="6" destOrd="0" presId="urn:microsoft.com/office/officeart/2005/8/layout/vProcess5"/>
    <dgm:cxn modelId="{8732521E-E006-4033-AEBA-C9FE9016D987}" type="presParOf" srcId="{1CE6471F-0AB4-4B49-A094-434C225396D8}" destId="{7902EB3E-C22C-443F-9E0C-5C7738E3DF90}" srcOrd="7" destOrd="0" presId="urn:microsoft.com/office/officeart/2005/8/layout/vProcess5"/>
    <dgm:cxn modelId="{7E2F84C3-5382-4C59-94D9-890314D19393}" type="presParOf" srcId="{1CE6471F-0AB4-4B49-A094-434C225396D8}" destId="{6D051C05-9BBC-4961-98B3-FB0A33172986}" srcOrd="8" destOrd="0" presId="urn:microsoft.com/office/officeart/2005/8/layout/vProcess5"/>
    <dgm:cxn modelId="{11EA3D0C-3A7E-44EA-9100-CDBE0929F00B}" type="presParOf" srcId="{1CE6471F-0AB4-4B49-A094-434C225396D8}" destId="{BB255BD1-FA36-49DB-A85E-352FB4A7475A}" srcOrd="9" destOrd="0" presId="urn:microsoft.com/office/officeart/2005/8/layout/vProcess5"/>
    <dgm:cxn modelId="{F1685999-FC34-4227-AFC3-D9A3B11ED989}" type="presParOf" srcId="{1CE6471F-0AB4-4B49-A094-434C225396D8}" destId="{4D100020-0AE3-444B-B9ED-09B9C0ED250A}" srcOrd="10" destOrd="0" presId="urn:microsoft.com/office/officeart/2005/8/layout/vProcess5"/>
    <dgm:cxn modelId="{A5D46F0D-5EFC-4E5C-9503-3E4B244AF5DC}" type="presParOf" srcId="{1CE6471F-0AB4-4B49-A094-434C225396D8}" destId="{139DE679-092C-4770-8E61-1483ED1B1D4D}" srcOrd="11" destOrd="0" presId="urn:microsoft.com/office/officeart/2005/8/layout/vProcess5"/>
    <dgm:cxn modelId="{C7CA38EC-AF89-4A39-A9D2-EC7FC64B66B2}" type="presParOf" srcId="{1CE6471F-0AB4-4B49-A094-434C225396D8}" destId="{BA72A0AF-834F-4EF3-B30A-81283B4B5138}" srcOrd="12" destOrd="0" presId="urn:microsoft.com/office/officeart/2005/8/layout/vProcess5"/>
    <dgm:cxn modelId="{F946D5A1-B205-419F-A333-17A07F5FFAFB}" type="presParOf" srcId="{1CE6471F-0AB4-4B49-A094-434C225396D8}" destId="{BCC124B1-537F-4DD8-8FE5-BD807FA3D20D}" srcOrd="13" destOrd="0" presId="urn:microsoft.com/office/officeart/2005/8/layout/vProcess5"/>
    <dgm:cxn modelId="{596F3A61-01CF-4F5A-BFDD-C50109FB7B26}" type="presParOf" srcId="{1CE6471F-0AB4-4B49-A094-434C225396D8}" destId="{360D26D9-C276-4FF2-9A2F-42750EE90F66}" srcOrd="14" destOrd="0" presId="urn:microsoft.com/office/officeart/2005/8/layout/vProcess5"/>
  </dgm:cxnLst>
  <dgm:bg/>
  <dgm:whole>
    <a:ln w="57150"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8A60C38-43C8-4776-AC8F-307D6752F879}" type="doc">
      <dgm:prSet loTypeId="urn:microsoft.com/office/officeart/2005/8/layout/vProcess5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E19CDC09-B9CD-4FDB-AAA6-CE4CF37D5D25}">
      <dgm:prSet custT="1"/>
      <dgm:spPr/>
      <dgm:t>
        <a:bodyPr/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pt-BR" sz="1900" dirty="0"/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419" sz="2800" b="1" noProof="0" dirty="0"/>
            <a:t>2) Pre-discipulado con líderes estratégicos</a:t>
          </a:r>
          <a:endParaRPr lang="es-419" sz="1900" noProof="0" dirty="0"/>
        </a:p>
      </dgm:t>
    </dgm:pt>
    <dgm:pt modelId="{99227E93-3E88-4C28-B04E-DAD8B1BA2E64}" type="parTrans" cxnId="{D9356CA3-78A6-404C-97CA-E538D9DDC26D}">
      <dgm:prSet/>
      <dgm:spPr/>
      <dgm:t>
        <a:bodyPr/>
        <a:lstStyle/>
        <a:p>
          <a:endParaRPr lang="pt-BR"/>
        </a:p>
      </dgm:t>
    </dgm:pt>
    <dgm:pt modelId="{B5DD1717-85DF-4079-8176-06A759A4793A}" type="sibTrans" cxnId="{D9356CA3-78A6-404C-97CA-E538D9DDC26D}">
      <dgm:prSet/>
      <dgm:spPr/>
      <dgm:t>
        <a:bodyPr/>
        <a:lstStyle/>
        <a:p>
          <a:endParaRPr lang="pt-BR"/>
        </a:p>
      </dgm:t>
    </dgm:pt>
    <dgm:pt modelId="{92CF34FE-2550-45A5-8E81-D023458F6DE2}">
      <dgm:prSet phldrT="[Texto]" custT="1"/>
      <dgm:spPr/>
      <dgm:t>
        <a:bodyPr/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pt-BR" sz="1900" dirty="0"/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t-BR" sz="2800" b="1" dirty="0"/>
            <a:t>1) </a:t>
          </a:r>
          <a:r>
            <a:rPr lang="es-ES" sz="2800" b="1" dirty="0"/>
            <a:t>Capacite a los equipos para que se conviertan en equipos de alto rendimiento</a:t>
          </a:r>
          <a:endParaRPr lang="pt-BR" sz="1900" dirty="0"/>
        </a:p>
      </dgm:t>
    </dgm:pt>
    <dgm:pt modelId="{7408887D-1239-488F-8A9C-4B9FBC0B3DD2}" type="sibTrans" cxnId="{5737857C-4A4D-4FDA-886A-A91122AD5A06}">
      <dgm:prSet/>
      <dgm:spPr/>
      <dgm:t>
        <a:bodyPr/>
        <a:lstStyle/>
        <a:p>
          <a:endParaRPr lang="pt-BR"/>
        </a:p>
      </dgm:t>
    </dgm:pt>
    <dgm:pt modelId="{44AE0D14-52E7-4E08-90CA-C16EC07F2E3D}" type="parTrans" cxnId="{5737857C-4A4D-4FDA-886A-A91122AD5A06}">
      <dgm:prSet/>
      <dgm:spPr/>
      <dgm:t>
        <a:bodyPr/>
        <a:lstStyle/>
        <a:p>
          <a:endParaRPr lang="pt-BR"/>
        </a:p>
      </dgm:t>
    </dgm:pt>
    <dgm:pt modelId="{F712F08E-9BD9-4DB7-A939-A8F79022F048}">
      <dgm:prSet custT="1"/>
      <dgm:spPr/>
      <dgm:t>
        <a:bodyPr/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t-BR" sz="3200" b="1" dirty="0"/>
            <a:t>3</a:t>
          </a:r>
          <a:r>
            <a:rPr lang="es-419" sz="3200" b="1" noProof="0" dirty="0"/>
            <a:t>) Asesoría interna</a:t>
          </a:r>
          <a:endParaRPr lang="es-419" sz="3200" noProof="0" dirty="0"/>
        </a:p>
      </dgm:t>
    </dgm:pt>
    <dgm:pt modelId="{82D8D059-4321-4492-9938-1039AEC3F015}" type="parTrans" cxnId="{EEFAD0A4-A8A2-441D-9EA0-478A3270A9F6}">
      <dgm:prSet/>
      <dgm:spPr/>
      <dgm:t>
        <a:bodyPr/>
        <a:lstStyle/>
        <a:p>
          <a:endParaRPr lang="pt-BR"/>
        </a:p>
      </dgm:t>
    </dgm:pt>
    <dgm:pt modelId="{01699266-7257-49BA-9CFD-E38C7905166D}" type="sibTrans" cxnId="{EEFAD0A4-A8A2-441D-9EA0-478A3270A9F6}">
      <dgm:prSet/>
      <dgm:spPr/>
      <dgm:t>
        <a:bodyPr/>
        <a:lstStyle/>
        <a:p>
          <a:endParaRPr lang="pt-BR"/>
        </a:p>
      </dgm:t>
    </dgm:pt>
    <dgm:pt modelId="{1CE6471F-0AB4-4B49-A094-434C225396D8}" type="pres">
      <dgm:prSet presAssocID="{08A60C38-43C8-4776-AC8F-307D6752F879}" presName="outerComposite" presStyleCnt="0">
        <dgm:presLayoutVars>
          <dgm:chMax val="5"/>
          <dgm:dir/>
          <dgm:resizeHandles val="exact"/>
        </dgm:presLayoutVars>
      </dgm:prSet>
      <dgm:spPr/>
    </dgm:pt>
    <dgm:pt modelId="{74972BF6-16D2-462E-A6E4-32E17FE625E4}" type="pres">
      <dgm:prSet presAssocID="{08A60C38-43C8-4776-AC8F-307D6752F879}" presName="dummyMaxCanvas" presStyleCnt="0">
        <dgm:presLayoutVars/>
      </dgm:prSet>
      <dgm:spPr/>
    </dgm:pt>
    <dgm:pt modelId="{D88802AB-CE33-4DFB-9C76-2A3D7A935D57}" type="pres">
      <dgm:prSet presAssocID="{08A60C38-43C8-4776-AC8F-307D6752F879}" presName="ThreeNodes_1" presStyleLbl="node1" presStyleIdx="0" presStyleCnt="3">
        <dgm:presLayoutVars>
          <dgm:bulletEnabled val="1"/>
        </dgm:presLayoutVars>
      </dgm:prSet>
      <dgm:spPr/>
    </dgm:pt>
    <dgm:pt modelId="{27969D58-1382-48B5-870B-48B8DEC9B842}" type="pres">
      <dgm:prSet presAssocID="{08A60C38-43C8-4776-AC8F-307D6752F879}" presName="ThreeNodes_2" presStyleLbl="node1" presStyleIdx="1" presStyleCnt="3">
        <dgm:presLayoutVars>
          <dgm:bulletEnabled val="1"/>
        </dgm:presLayoutVars>
      </dgm:prSet>
      <dgm:spPr/>
    </dgm:pt>
    <dgm:pt modelId="{7058AF06-4A64-40C7-ACC6-C7AE36B1E6AA}" type="pres">
      <dgm:prSet presAssocID="{08A60C38-43C8-4776-AC8F-307D6752F879}" presName="ThreeNodes_3" presStyleLbl="node1" presStyleIdx="2" presStyleCnt="3">
        <dgm:presLayoutVars>
          <dgm:bulletEnabled val="1"/>
        </dgm:presLayoutVars>
      </dgm:prSet>
      <dgm:spPr/>
    </dgm:pt>
    <dgm:pt modelId="{E9EC8DF8-7099-44B2-8ECA-0C68935F1018}" type="pres">
      <dgm:prSet presAssocID="{08A60C38-43C8-4776-AC8F-307D6752F879}" presName="ThreeConn_1-2" presStyleLbl="fgAccFollowNode1" presStyleIdx="0" presStyleCnt="2">
        <dgm:presLayoutVars>
          <dgm:bulletEnabled val="1"/>
        </dgm:presLayoutVars>
      </dgm:prSet>
      <dgm:spPr/>
    </dgm:pt>
    <dgm:pt modelId="{BD9CE5C2-7DE5-44A3-A6A4-4BD82C4838F5}" type="pres">
      <dgm:prSet presAssocID="{08A60C38-43C8-4776-AC8F-307D6752F879}" presName="ThreeConn_2-3" presStyleLbl="fgAccFollowNode1" presStyleIdx="1" presStyleCnt="2">
        <dgm:presLayoutVars>
          <dgm:bulletEnabled val="1"/>
        </dgm:presLayoutVars>
      </dgm:prSet>
      <dgm:spPr/>
    </dgm:pt>
    <dgm:pt modelId="{ECF3E41C-62B3-46E3-8CEC-239CFB7B2E5A}" type="pres">
      <dgm:prSet presAssocID="{08A60C38-43C8-4776-AC8F-307D6752F879}" presName="ThreeNodes_1_text" presStyleLbl="node1" presStyleIdx="2" presStyleCnt="3">
        <dgm:presLayoutVars>
          <dgm:bulletEnabled val="1"/>
        </dgm:presLayoutVars>
      </dgm:prSet>
      <dgm:spPr/>
    </dgm:pt>
    <dgm:pt modelId="{E947850A-261E-49F3-BE32-50539BC3D965}" type="pres">
      <dgm:prSet presAssocID="{08A60C38-43C8-4776-AC8F-307D6752F879}" presName="ThreeNodes_2_text" presStyleLbl="node1" presStyleIdx="2" presStyleCnt="3">
        <dgm:presLayoutVars>
          <dgm:bulletEnabled val="1"/>
        </dgm:presLayoutVars>
      </dgm:prSet>
      <dgm:spPr/>
    </dgm:pt>
    <dgm:pt modelId="{996F6641-CB25-447E-9539-98BB43FA95D6}" type="pres">
      <dgm:prSet presAssocID="{08A60C38-43C8-4776-AC8F-307D6752F879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092F8705-2E39-448B-A652-5E5AA1ABD270}" type="presOf" srcId="{92CF34FE-2550-45A5-8E81-D023458F6DE2}" destId="{D88802AB-CE33-4DFB-9C76-2A3D7A935D57}" srcOrd="0" destOrd="0" presId="urn:microsoft.com/office/officeart/2005/8/layout/vProcess5"/>
    <dgm:cxn modelId="{34C2022D-0EEC-4B59-89B7-266E658D4726}" type="presOf" srcId="{7408887D-1239-488F-8A9C-4B9FBC0B3DD2}" destId="{E9EC8DF8-7099-44B2-8ECA-0C68935F1018}" srcOrd="0" destOrd="0" presId="urn:microsoft.com/office/officeart/2005/8/layout/vProcess5"/>
    <dgm:cxn modelId="{E26B342E-8921-4F74-BF20-4E28FDAA3A73}" type="presOf" srcId="{F712F08E-9BD9-4DB7-A939-A8F79022F048}" destId="{7058AF06-4A64-40C7-ACC6-C7AE36B1E6AA}" srcOrd="0" destOrd="0" presId="urn:microsoft.com/office/officeart/2005/8/layout/vProcess5"/>
    <dgm:cxn modelId="{C8440134-5854-4329-A44B-6822B0BDADCD}" type="presOf" srcId="{E19CDC09-B9CD-4FDB-AAA6-CE4CF37D5D25}" destId="{27969D58-1382-48B5-870B-48B8DEC9B842}" srcOrd="0" destOrd="0" presId="urn:microsoft.com/office/officeart/2005/8/layout/vProcess5"/>
    <dgm:cxn modelId="{E9232C43-1B60-46D0-BD5E-2AD740F25661}" type="presOf" srcId="{B5DD1717-85DF-4079-8176-06A759A4793A}" destId="{BD9CE5C2-7DE5-44A3-A6A4-4BD82C4838F5}" srcOrd="0" destOrd="0" presId="urn:microsoft.com/office/officeart/2005/8/layout/vProcess5"/>
    <dgm:cxn modelId="{6F38866E-21E8-47B9-A24A-30BEE9B28005}" type="presOf" srcId="{F712F08E-9BD9-4DB7-A939-A8F79022F048}" destId="{996F6641-CB25-447E-9539-98BB43FA95D6}" srcOrd="1" destOrd="0" presId="urn:microsoft.com/office/officeart/2005/8/layout/vProcess5"/>
    <dgm:cxn modelId="{5737857C-4A4D-4FDA-886A-A91122AD5A06}" srcId="{08A60C38-43C8-4776-AC8F-307D6752F879}" destId="{92CF34FE-2550-45A5-8E81-D023458F6DE2}" srcOrd="0" destOrd="0" parTransId="{44AE0D14-52E7-4E08-90CA-C16EC07F2E3D}" sibTransId="{7408887D-1239-488F-8A9C-4B9FBC0B3DD2}"/>
    <dgm:cxn modelId="{D9356CA3-78A6-404C-97CA-E538D9DDC26D}" srcId="{08A60C38-43C8-4776-AC8F-307D6752F879}" destId="{E19CDC09-B9CD-4FDB-AAA6-CE4CF37D5D25}" srcOrd="1" destOrd="0" parTransId="{99227E93-3E88-4C28-B04E-DAD8B1BA2E64}" sibTransId="{B5DD1717-85DF-4079-8176-06A759A4793A}"/>
    <dgm:cxn modelId="{EEFAD0A4-A8A2-441D-9EA0-478A3270A9F6}" srcId="{08A60C38-43C8-4776-AC8F-307D6752F879}" destId="{F712F08E-9BD9-4DB7-A939-A8F79022F048}" srcOrd="2" destOrd="0" parTransId="{82D8D059-4321-4492-9938-1039AEC3F015}" sibTransId="{01699266-7257-49BA-9CFD-E38C7905166D}"/>
    <dgm:cxn modelId="{9FBBB5B5-C584-496F-962E-0CBBAB3828B8}" type="presOf" srcId="{E19CDC09-B9CD-4FDB-AAA6-CE4CF37D5D25}" destId="{E947850A-261E-49F3-BE32-50539BC3D965}" srcOrd="1" destOrd="0" presId="urn:microsoft.com/office/officeart/2005/8/layout/vProcess5"/>
    <dgm:cxn modelId="{DAEFD4D5-5199-4049-BB66-BB008F23CA6F}" type="presOf" srcId="{92CF34FE-2550-45A5-8E81-D023458F6DE2}" destId="{ECF3E41C-62B3-46E3-8CEC-239CFB7B2E5A}" srcOrd="1" destOrd="0" presId="urn:microsoft.com/office/officeart/2005/8/layout/vProcess5"/>
    <dgm:cxn modelId="{64B2DCE6-3536-4551-880B-BEB5627CD37A}" type="presOf" srcId="{08A60C38-43C8-4776-AC8F-307D6752F879}" destId="{1CE6471F-0AB4-4B49-A094-434C225396D8}" srcOrd="0" destOrd="0" presId="urn:microsoft.com/office/officeart/2005/8/layout/vProcess5"/>
    <dgm:cxn modelId="{BDC7185E-5A60-4E8A-854B-43D899EC9A79}" type="presParOf" srcId="{1CE6471F-0AB4-4B49-A094-434C225396D8}" destId="{74972BF6-16D2-462E-A6E4-32E17FE625E4}" srcOrd="0" destOrd="0" presId="urn:microsoft.com/office/officeart/2005/8/layout/vProcess5"/>
    <dgm:cxn modelId="{123F09C3-0EA2-4BD8-9DC3-C8BAA2D1D6BB}" type="presParOf" srcId="{1CE6471F-0AB4-4B49-A094-434C225396D8}" destId="{D88802AB-CE33-4DFB-9C76-2A3D7A935D57}" srcOrd="1" destOrd="0" presId="urn:microsoft.com/office/officeart/2005/8/layout/vProcess5"/>
    <dgm:cxn modelId="{AED480CB-2EB2-4972-9AFA-0C3A9C31B50E}" type="presParOf" srcId="{1CE6471F-0AB4-4B49-A094-434C225396D8}" destId="{27969D58-1382-48B5-870B-48B8DEC9B842}" srcOrd="2" destOrd="0" presId="urn:microsoft.com/office/officeart/2005/8/layout/vProcess5"/>
    <dgm:cxn modelId="{3BF6B355-375A-47BA-BB66-974FB08CF932}" type="presParOf" srcId="{1CE6471F-0AB4-4B49-A094-434C225396D8}" destId="{7058AF06-4A64-40C7-ACC6-C7AE36B1E6AA}" srcOrd="3" destOrd="0" presId="urn:microsoft.com/office/officeart/2005/8/layout/vProcess5"/>
    <dgm:cxn modelId="{B6E4321A-C418-44E5-8D4C-1BA64EA4ECC2}" type="presParOf" srcId="{1CE6471F-0AB4-4B49-A094-434C225396D8}" destId="{E9EC8DF8-7099-44B2-8ECA-0C68935F1018}" srcOrd="4" destOrd="0" presId="urn:microsoft.com/office/officeart/2005/8/layout/vProcess5"/>
    <dgm:cxn modelId="{3D23207D-8AA4-47E4-A8CF-E0FD1079DA0F}" type="presParOf" srcId="{1CE6471F-0AB4-4B49-A094-434C225396D8}" destId="{BD9CE5C2-7DE5-44A3-A6A4-4BD82C4838F5}" srcOrd="5" destOrd="0" presId="urn:microsoft.com/office/officeart/2005/8/layout/vProcess5"/>
    <dgm:cxn modelId="{12D2AC22-C827-43B2-AA71-5750548B8B1F}" type="presParOf" srcId="{1CE6471F-0AB4-4B49-A094-434C225396D8}" destId="{ECF3E41C-62B3-46E3-8CEC-239CFB7B2E5A}" srcOrd="6" destOrd="0" presId="urn:microsoft.com/office/officeart/2005/8/layout/vProcess5"/>
    <dgm:cxn modelId="{60DD576C-AC97-4EF8-81A7-A3E97991DB8A}" type="presParOf" srcId="{1CE6471F-0AB4-4B49-A094-434C225396D8}" destId="{E947850A-261E-49F3-BE32-50539BC3D965}" srcOrd="7" destOrd="0" presId="urn:microsoft.com/office/officeart/2005/8/layout/vProcess5"/>
    <dgm:cxn modelId="{7CA4FD6F-23AF-4FF5-B99D-BDFA14F55D00}" type="presParOf" srcId="{1CE6471F-0AB4-4B49-A094-434C225396D8}" destId="{996F6641-CB25-447E-9539-98BB43FA95D6}" srcOrd="8" destOrd="0" presId="urn:microsoft.com/office/officeart/2005/8/layout/vProcess5"/>
  </dgm:cxnLst>
  <dgm:bg/>
  <dgm:whole>
    <a:ln w="57150"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8A60C38-43C8-4776-AC8F-307D6752F879}" type="doc">
      <dgm:prSet loTypeId="urn:microsoft.com/office/officeart/2005/8/layout/vProcess5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E19CDC09-B9CD-4FDB-AAA6-CE4CF37D5D25}">
      <dgm:prSet custT="1"/>
      <dgm:spPr/>
      <dgm:t>
        <a:bodyPr/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pt-BR" sz="1900" dirty="0"/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419" sz="2800" b="1" noProof="0" dirty="0"/>
            <a:t>2) Asesoría interna</a:t>
          </a:r>
        </a:p>
        <a:p>
          <a:pPr marL="0"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dirty="0"/>
        </a:p>
      </dgm:t>
    </dgm:pt>
    <dgm:pt modelId="{99227E93-3E88-4C28-B04E-DAD8B1BA2E64}" type="parTrans" cxnId="{D9356CA3-78A6-404C-97CA-E538D9DDC26D}">
      <dgm:prSet/>
      <dgm:spPr/>
      <dgm:t>
        <a:bodyPr/>
        <a:lstStyle/>
        <a:p>
          <a:endParaRPr lang="pt-BR"/>
        </a:p>
      </dgm:t>
    </dgm:pt>
    <dgm:pt modelId="{B5DD1717-85DF-4079-8176-06A759A4793A}" type="sibTrans" cxnId="{D9356CA3-78A6-404C-97CA-E538D9DDC26D}">
      <dgm:prSet/>
      <dgm:spPr/>
      <dgm:t>
        <a:bodyPr/>
        <a:lstStyle/>
        <a:p>
          <a:endParaRPr lang="pt-BR"/>
        </a:p>
      </dgm:t>
    </dgm:pt>
    <dgm:pt modelId="{92CF34FE-2550-45A5-8E81-D023458F6DE2}">
      <dgm:prSet phldrT="[Texto]" custT="1"/>
      <dgm:spPr/>
      <dgm:t>
        <a:bodyPr/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pt-BR" sz="1900" dirty="0"/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419" sz="2800" b="1" noProof="0" dirty="0"/>
            <a:t>1) Microgrupo de discipulado con el equipo pastoral</a:t>
          </a:r>
          <a:endParaRPr lang="es-419" sz="1900" noProof="0" dirty="0"/>
        </a:p>
      </dgm:t>
    </dgm:pt>
    <dgm:pt modelId="{7408887D-1239-488F-8A9C-4B9FBC0B3DD2}" type="sibTrans" cxnId="{5737857C-4A4D-4FDA-886A-A91122AD5A06}">
      <dgm:prSet/>
      <dgm:spPr/>
      <dgm:t>
        <a:bodyPr/>
        <a:lstStyle/>
        <a:p>
          <a:endParaRPr lang="pt-BR"/>
        </a:p>
      </dgm:t>
    </dgm:pt>
    <dgm:pt modelId="{44AE0D14-52E7-4E08-90CA-C16EC07F2E3D}" type="parTrans" cxnId="{5737857C-4A4D-4FDA-886A-A91122AD5A06}">
      <dgm:prSet/>
      <dgm:spPr/>
      <dgm:t>
        <a:bodyPr/>
        <a:lstStyle/>
        <a:p>
          <a:endParaRPr lang="pt-BR"/>
        </a:p>
      </dgm:t>
    </dgm:pt>
    <dgm:pt modelId="{F712F08E-9BD9-4DB7-A939-A8F79022F048}">
      <dgm:prSet custT="1"/>
      <dgm:spPr/>
      <dgm:t>
        <a:bodyPr/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t-BR" sz="2800" b="1" dirty="0"/>
            <a:t>3) </a:t>
          </a:r>
          <a:r>
            <a:rPr lang="es-ES" sz="2800" b="1" dirty="0"/>
            <a:t>Cada miembro de la iglesia sirve de acuerdo con sus dones y llamado en el contexto de un equipo de ministerio</a:t>
          </a:r>
          <a:endParaRPr lang="pt-BR" sz="2800" dirty="0"/>
        </a:p>
      </dgm:t>
    </dgm:pt>
    <dgm:pt modelId="{82D8D059-4321-4492-9938-1039AEC3F015}" type="parTrans" cxnId="{EEFAD0A4-A8A2-441D-9EA0-478A3270A9F6}">
      <dgm:prSet/>
      <dgm:spPr/>
      <dgm:t>
        <a:bodyPr/>
        <a:lstStyle/>
        <a:p>
          <a:endParaRPr lang="pt-BR"/>
        </a:p>
      </dgm:t>
    </dgm:pt>
    <dgm:pt modelId="{01699266-7257-49BA-9CFD-E38C7905166D}" type="sibTrans" cxnId="{EEFAD0A4-A8A2-441D-9EA0-478A3270A9F6}">
      <dgm:prSet/>
      <dgm:spPr/>
      <dgm:t>
        <a:bodyPr/>
        <a:lstStyle/>
        <a:p>
          <a:endParaRPr lang="pt-BR"/>
        </a:p>
      </dgm:t>
    </dgm:pt>
    <dgm:pt modelId="{1CE6471F-0AB4-4B49-A094-434C225396D8}" type="pres">
      <dgm:prSet presAssocID="{08A60C38-43C8-4776-AC8F-307D6752F879}" presName="outerComposite" presStyleCnt="0">
        <dgm:presLayoutVars>
          <dgm:chMax val="5"/>
          <dgm:dir/>
          <dgm:resizeHandles val="exact"/>
        </dgm:presLayoutVars>
      </dgm:prSet>
      <dgm:spPr/>
    </dgm:pt>
    <dgm:pt modelId="{74972BF6-16D2-462E-A6E4-32E17FE625E4}" type="pres">
      <dgm:prSet presAssocID="{08A60C38-43C8-4776-AC8F-307D6752F879}" presName="dummyMaxCanvas" presStyleCnt="0">
        <dgm:presLayoutVars/>
      </dgm:prSet>
      <dgm:spPr/>
    </dgm:pt>
    <dgm:pt modelId="{D88802AB-CE33-4DFB-9C76-2A3D7A935D57}" type="pres">
      <dgm:prSet presAssocID="{08A60C38-43C8-4776-AC8F-307D6752F879}" presName="ThreeNodes_1" presStyleLbl="node1" presStyleIdx="0" presStyleCnt="3">
        <dgm:presLayoutVars>
          <dgm:bulletEnabled val="1"/>
        </dgm:presLayoutVars>
      </dgm:prSet>
      <dgm:spPr/>
    </dgm:pt>
    <dgm:pt modelId="{27969D58-1382-48B5-870B-48B8DEC9B842}" type="pres">
      <dgm:prSet presAssocID="{08A60C38-43C8-4776-AC8F-307D6752F879}" presName="ThreeNodes_2" presStyleLbl="node1" presStyleIdx="1" presStyleCnt="3">
        <dgm:presLayoutVars>
          <dgm:bulletEnabled val="1"/>
        </dgm:presLayoutVars>
      </dgm:prSet>
      <dgm:spPr/>
    </dgm:pt>
    <dgm:pt modelId="{7058AF06-4A64-40C7-ACC6-C7AE36B1E6AA}" type="pres">
      <dgm:prSet presAssocID="{08A60C38-43C8-4776-AC8F-307D6752F879}" presName="ThreeNodes_3" presStyleLbl="node1" presStyleIdx="2" presStyleCnt="3" custScaleY="103582" custLinFactNeighborX="-2232" custLinFactNeighborY="-73">
        <dgm:presLayoutVars>
          <dgm:bulletEnabled val="1"/>
        </dgm:presLayoutVars>
      </dgm:prSet>
      <dgm:spPr/>
    </dgm:pt>
    <dgm:pt modelId="{E9EC8DF8-7099-44B2-8ECA-0C68935F1018}" type="pres">
      <dgm:prSet presAssocID="{08A60C38-43C8-4776-AC8F-307D6752F879}" presName="ThreeConn_1-2" presStyleLbl="fgAccFollowNode1" presStyleIdx="0" presStyleCnt="2">
        <dgm:presLayoutVars>
          <dgm:bulletEnabled val="1"/>
        </dgm:presLayoutVars>
      </dgm:prSet>
      <dgm:spPr/>
    </dgm:pt>
    <dgm:pt modelId="{BD9CE5C2-7DE5-44A3-A6A4-4BD82C4838F5}" type="pres">
      <dgm:prSet presAssocID="{08A60C38-43C8-4776-AC8F-307D6752F879}" presName="ThreeConn_2-3" presStyleLbl="fgAccFollowNode1" presStyleIdx="1" presStyleCnt="2">
        <dgm:presLayoutVars>
          <dgm:bulletEnabled val="1"/>
        </dgm:presLayoutVars>
      </dgm:prSet>
      <dgm:spPr/>
    </dgm:pt>
    <dgm:pt modelId="{ECF3E41C-62B3-46E3-8CEC-239CFB7B2E5A}" type="pres">
      <dgm:prSet presAssocID="{08A60C38-43C8-4776-AC8F-307D6752F879}" presName="ThreeNodes_1_text" presStyleLbl="node1" presStyleIdx="2" presStyleCnt="3">
        <dgm:presLayoutVars>
          <dgm:bulletEnabled val="1"/>
        </dgm:presLayoutVars>
      </dgm:prSet>
      <dgm:spPr/>
    </dgm:pt>
    <dgm:pt modelId="{E947850A-261E-49F3-BE32-50539BC3D965}" type="pres">
      <dgm:prSet presAssocID="{08A60C38-43C8-4776-AC8F-307D6752F879}" presName="ThreeNodes_2_text" presStyleLbl="node1" presStyleIdx="2" presStyleCnt="3">
        <dgm:presLayoutVars>
          <dgm:bulletEnabled val="1"/>
        </dgm:presLayoutVars>
      </dgm:prSet>
      <dgm:spPr/>
    </dgm:pt>
    <dgm:pt modelId="{996F6641-CB25-447E-9539-98BB43FA95D6}" type="pres">
      <dgm:prSet presAssocID="{08A60C38-43C8-4776-AC8F-307D6752F879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092F8705-2E39-448B-A652-5E5AA1ABD270}" type="presOf" srcId="{92CF34FE-2550-45A5-8E81-D023458F6DE2}" destId="{D88802AB-CE33-4DFB-9C76-2A3D7A935D57}" srcOrd="0" destOrd="0" presId="urn:microsoft.com/office/officeart/2005/8/layout/vProcess5"/>
    <dgm:cxn modelId="{34C2022D-0EEC-4B59-89B7-266E658D4726}" type="presOf" srcId="{7408887D-1239-488F-8A9C-4B9FBC0B3DD2}" destId="{E9EC8DF8-7099-44B2-8ECA-0C68935F1018}" srcOrd="0" destOrd="0" presId="urn:microsoft.com/office/officeart/2005/8/layout/vProcess5"/>
    <dgm:cxn modelId="{E26B342E-8921-4F74-BF20-4E28FDAA3A73}" type="presOf" srcId="{F712F08E-9BD9-4DB7-A939-A8F79022F048}" destId="{7058AF06-4A64-40C7-ACC6-C7AE36B1E6AA}" srcOrd="0" destOrd="0" presId="urn:microsoft.com/office/officeart/2005/8/layout/vProcess5"/>
    <dgm:cxn modelId="{C8440134-5854-4329-A44B-6822B0BDADCD}" type="presOf" srcId="{E19CDC09-B9CD-4FDB-AAA6-CE4CF37D5D25}" destId="{27969D58-1382-48B5-870B-48B8DEC9B842}" srcOrd="0" destOrd="0" presId="urn:microsoft.com/office/officeart/2005/8/layout/vProcess5"/>
    <dgm:cxn modelId="{E9232C43-1B60-46D0-BD5E-2AD740F25661}" type="presOf" srcId="{B5DD1717-85DF-4079-8176-06A759A4793A}" destId="{BD9CE5C2-7DE5-44A3-A6A4-4BD82C4838F5}" srcOrd="0" destOrd="0" presId="urn:microsoft.com/office/officeart/2005/8/layout/vProcess5"/>
    <dgm:cxn modelId="{6F38866E-21E8-47B9-A24A-30BEE9B28005}" type="presOf" srcId="{F712F08E-9BD9-4DB7-A939-A8F79022F048}" destId="{996F6641-CB25-447E-9539-98BB43FA95D6}" srcOrd="1" destOrd="0" presId="urn:microsoft.com/office/officeart/2005/8/layout/vProcess5"/>
    <dgm:cxn modelId="{5737857C-4A4D-4FDA-886A-A91122AD5A06}" srcId="{08A60C38-43C8-4776-AC8F-307D6752F879}" destId="{92CF34FE-2550-45A5-8E81-D023458F6DE2}" srcOrd="0" destOrd="0" parTransId="{44AE0D14-52E7-4E08-90CA-C16EC07F2E3D}" sibTransId="{7408887D-1239-488F-8A9C-4B9FBC0B3DD2}"/>
    <dgm:cxn modelId="{D9356CA3-78A6-404C-97CA-E538D9DDC26D}" srcId="{08A60C38-43C8-4776-AC8F-307D6752F879}" destId="{E19CDC09-B9CD-4FDB-AAA6-CE4CF37D5D25}" srcOrd="1" destOrd="0" parTransId="{99227E93-3E88-4C28-B04E-DAD8B1BA2E64}" sibTransId="{B5DD1717-85DF-4079-8176-06A759A4793A}"/>
    <dgm:cxn modelId="{EEFAD0A4-A8A2-441D-9EA0-478A3270A9F6}" srcId="{08A60C38-43C8-4776-AC8F-307D6752F879}" destId="{F712F08E-9BD9-4DB7-A939-A8F79022F048}" srcOrd="2" destOrd="0" parTransId="{82D8D059-4321-4492-9938-1039AEC3F015}" sibTransId="{01699266-7257-49BA-9CFD-E38C7905166D}"/>
    <dgm:cxn modelId="{9FBBB5B5-C584-496F-962E-0CBBAB3828B8}" type="presOf" srcId="{E19CDC09-B9CD-4FDB-AAA6-CE4CF37D5D25}" destId="{E947850A-261E-49F3-BE32-50539BC3D965}" srcOrd="1" destOrd="0" presId="urn:microsoft.com/office/officeart/2005/8/layout/vProcess5"/>
    <dgm:cxn modelId="{DAEFD4D5-5199-4049-BB66-BB008F23CA6F}" type="presOf" srcId="{92CF34FE-2550-45A5-8E81-D023458F6DE2}" destId="{ECF3E41C-62B3-46E3-8CEC-239CFB7B2E5A}" srcOrd="1" destOrd="0" presId="urn:microsoft.com/office/officeart/2005/8/layout/vProcess5"/>
    <dgm:cxn modelId="{64B2DCE6-3536-4551-880B-BEB5627CD37A}" type="presOf" srcId="{08A60C38-43C8-4776-AC8F-307D6752F879}" destId="{1CE6471F-0AB4-4B49-A094-434C225396D8}" srcOrd="0" destOrd="0" presId="urn:microsoft.com/office/officeart/2005/8/layout/vProcess5"/>
    <dgm:cxn modelId="{BDC7185E-5A60-4E8A-854B-43D899EC9A79}" type="presParOf" srcId="{1CE6471F-0AB4-4B49-A094-434C225396D8}" destId="{74972BF6-16D2-462E-A6E4-32E17FE625E4}" srcOrd="0" destOrd="0" presId="urn:microsoft.com/office/officeart/2005/8/layout/vProcess5"/>
    <dgm:cxn modelId="{123F09C3-0EA2-4BD8-9DC3-C8BAA2D1D6BB}" type="presParOf" srcId="{1CE6471F-0AB4-4B49-A094-434C225396D8}" destId="{D88802AB-CE33-4DFB-9C76-2A3D7A935D57}" srcOrd="1" destOrd="0" presId="urn:microsoft.com/office/officeart/2005/8/layout/vProcess5"/>
    <dgm:cxn modelId="{AED480CB-2EB2-4972-9AFA-0C3A9C31B50E}" type="presParOf" srcId="{1CE6471F-0AB4-4B49-A094-434C225396D8}" destId="{27969D58-1382-48B5-870B-48B8DEC9B842}" srcOrd="2" destOrd="0" presId="urn:microsoft.com/office/officeart/2005/8/layout/vProcess5"/>
    <dgm:cxn modelId="{3BF6B355-375A-47BA-BB66-974FB08CF932}" type="presParOf" srcId="{1CE6471F-0AB4-4B49-A094-434C225396D8}" destId="{7058AF06-4A64-40C7-ACC6-C7AE36B1E6AA}" srcOrd="3" destOrd="0" presId="urn:microsoft.com/office/officeart/2005/8/layout/vProcess5"/>
    <dgm:cxn modelId="{B6E4321A-C418-44E5-8D4C-1BA64EA4ECC2}" type="presParOf" srcId="{1CE6471F-0AB4-4B49-A094-434C225396D8}" destId="{E9EC8DF8-7099-44B2-8ECA-0C68935F1018}" srcOrd="4" destOrd="0" presId="urn:microsoft.com/office/officeart/2005/8/layout/vProcess5"/>
    <dgm:cxn modelId="{3D23207D-8AA4-47E4-A8CF-E0FD1079DA0F}" type="presParOf" srcId="{1CE6471F-0AB4-4B49-A094-434C225396D8}" destId="{BD9CE5C2-7DE5-44A3-A6A4-4BD82C4838F5}" srcOrd="5" destOrd="0" presId="urn:microsoft.com/office/officeart/2005/8/layout/vProcess5"/>
    <dgm:cxn modelId="{12D2AC22-C827-43B2-AA71-5750548B8B1F}" type="presParOf" srcId="{1CE6471F-0AB4-4B49-A094-434C225396D8}" destId="{ECF3E41C-62B3-46E3-8CEC-239CFB7B2E5A}" srcOrd="6" destOrd="0" presId="urn:microsoft.com/office/officeart/2005/8/layout/vProcess5"/>
    <dgm:cxn modelId="{60DD576C-AC97-4EF8-81A7-A3E97991DB8A}" type="presParOf" srcId="{1CE6471F-0AB4-4B49-A094-434C225396D8}" destId="{E947850A-261E-49F3-BE32-50539BC3D965}" srcOrd="7" destOrd="0" presId="urn:microsoft.com/office/officeart/2005/8/layout/vProcess5"/>
    <dgm:cxn modelId="{7CA4FD6F-23AF-4FF5-B99D-BDFA14F55D00}" type="presParOf" srcId="{1CE6471F-0AB4-4B49-A094-434C225396D8}" destId="{996F6641-CB25-447E-9539-98BB43FA95D6}" srcOrd="8" destOrd="0" presId="urn:microsoft.com/office/officeart/2005/8/layout/vProcess5"/>
  </dgm:cxnLst>
  <dgm:bg/>
  <dgm:whole>
    <a:ln w="57150"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0C99D4-8C6C-4AD5-A4ED-2DCAEAEB3FF1}">
      <dsp:nvSpPr>
        <dsp:cNvPr id="0" name=""/>
        <dsp:cNvSpPr/>
      </dsp:nvSpPr>
      <dsp:spPr>
        <a:xfrm>
          <a:off x="-185987" y="0"/>
          <a:ext cx="9611058" cy="80067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pt-BR" sz="1900" kern="1200" dirty="0"/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t-BR" sz="2800" b="1" kern="1200" dirty="0"/>
            <a:t>1) </a:t>
          </a:r>
          <a:r>
            <a:rPr lang="es-ES" sz="2800" b="1" kern="1200" dirty="0"/>
            <a:t>Cuestionario de Diagnóstico ISD y diseño del proyecto</a:t>
          </a:r>
          <a:endParaRPr lang="pt-BR" sz="1900" kern="1200" dirty="0"/>
        </a:p>
      </dsp:txBody>
      <dsp:txXfrm>
        <a:off x="-162536" y="23451"/>
        <a:ext cx="8576979" cy="753769"/>
      </dsp:txXfrm>
    </dsp:sp>
    <dsp:sp modelId="{B43531D0-318D-483C-9256-D97D3E6537F5}">
      <dsp:nvSpPr>
        <dsp:cNvPr id="0" name=""/>
        <dsp:cNvSpPr/>
      </dsp:nvSpPr>
      <dsp:spPr>
        <a:xfrm>
          <a:off x="848141" y="911875"/>
          <a:ext cx="8867108" cy="80067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pt-BR" sz="1900" kern="1200" dirty="0"/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419" sz="2800" b="1" kern="1200" noProof="0" dirty="0"/>
            <a:t>2) Asesoría externa</a:t>
          </a:r>
        </a:p>
        <a:p>
          <a:pPr marL="0"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/>
        </a:p>
      </dsp:txBody>
      <dsp:txXfrm>
        <a:off x="871592" y="935326"/>
        <a:ext cx="7637615" cy="753769"/>
      </dsp:txXfrm>
    </dsp:sp>
    <dsp:sp modelId="{9CFBF69C-906D-491D-B121-8165595F1E7C}">
      <dsp:nvSpPr>
        <dsp:cNvPr id="0" name=""/>
        <dsp:cNvSpPr/>
      </dsp:nvSpPr>
      <dsp:spPr>
        <a:xfrm>
          <a:off x="1244947" y="1823751"/>
          <a:ext cx="9397804" cy="80067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419" sz="2800" b="1" kern="1200" noProof="0" dirty="0"/>
            <a:t>3) Microgrupo de discipulado con el equipo pastoral</a:t>
          </a:r>
          <a:endParaRPr lang="es-419" sz="2700" kern="1200" noProof="0" dirty="0"/>
        </a:p>
      </dsp:txBody>
      <dsp:txXfrm>
        <a:off x="1268398" y="1847202"/>
        <a:ext cx="8097533" cy="753769"/>
      </dsp:txXfrm>
    </dsp:sp>
    <dsp:sp modelId="{8CE8B6D0-AF23-49CA-B38E-CE29BE28A171}">
      <dsp:nvSpPr>
        <dsp:cNvPr id="0" name=""/>
        <dsp:cNvSpPr/>
      </dsp:nvSpPr>
      <dsp:spPr>
        <a:xfrm>
          <a:off x="2172450" y="2735627"/>
          <a:ext cx="8867108" cy="80067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t-BR" sz="3200" b="1" kern="1200" dirty="0"/>
            <a:t>4</a:t>
          </a:r>
          <a:r>
            <a:rPr lang="es-419" sz="3200" b="1" kern="1200" noProof="0" dirty="0"/>
            <a:t>) Pre-discipulado con líderes estratégicos</a:t>
          </a:r>
        </a:p>
      </dsp:txBody>
      <dsp:txXfrm>
        <a:off x="2195901" y="2759078"/>
        <a:ext cx="7637615" cy="753769"/>
      </dsp:txXfrm>
    </dsp:sp>
    <dsp:sp modelId="{65558F9E-04FF-48C6-8AB6-042AEEA1A810}">
      <dsp:nvSpPr>
        <dsp:cNvPr id="0" name=""/>
        <dsp:cNvSpPr/>
      </dsp:nvSpPr>
      <dsp:spPr>
        <a:xfrm>
          <a:off x="2834604" y="3647503"/>
          <a:ext cx="8867108" cy="80067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419" sz="3200" b="1" kern="1200" noProof="0" dirty="0"/>
            <a:t>5) Asesoría interna</a:t>
          </a:r>
          <a:endParaRPr lang="es-419" sz="3200" kern="1200" noProof="0" dirty="0"/>
        </a:p>
      </dsp:txBody>
      <dsp:txXfrm>
        <a:off x="2858055" y="3670954"/>
        <a:ext cx="7637615" cy="753769"/>
      </dsp:txXfrm>
    </dsp:sp>
    <dsp:sp modelId="{F21CBA84-80B3-4F20-9592-D3704221DB28}">
      <dsp:nvSpPr>
        <dsp:cNvPr id="0" name=""/>
        <dsp:cNvSpPr/>
      </dsp:nvSpPr>
      <dsp:spPr>
        <a:xfrm>
          <a:off x="8532659" y="584935"/>
          <a:ext cx="520436" cy="52043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300" kern="1200"/>
        </a:p>
      </dsp:txBody>
      <dsp:txXfrm>
        <a:off x="8649757" y="584935"/>
        <a:ext cx="286240" cy="391628"/>
      </dsp:txXfrm>
    </dsp:sp>
    <dsp:sp modelId="{7902EB3E-C22C-443F-9E0C-5C7738E3DF90}">
      <dsp:nvSpPr>
        <dsp:cNvPr id="0" name=""/>
        <dsp:cNvSpPr/>
      </dsp:nvSpPr>
      <dsp:spPr>
        <a:xfrm>
          <a:off x="9194813" y="1496810"/>
          <a:ext cx="520436" cy="52043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300" kern="1200"/>
        </a:p>
      </dsp:txBody>
      <dsp:txXfrm>
        <a:off x="9311911" y="1496810"/>
        <a:ext cx="286240" cy="391628"/>
      </dsp:txXfrm>
    </dsp:sp>
    <dsp:sp modelId="{6D051C05-9BBC-4961-98B3-FB0A33172986}">
      <dsp:nvSpPr>
        <dsp:cNvPr id="0" name=""/>
        <dsp:cNvSpPr/>
      </dsp:nvSpPr>
      <dsp:spPr>
        <a:xfrm>
          <a:off x="9856967" y="2395342"/>
          <a:ext cx="520436" cy="52043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300" kern="1200"/>
        </a:p>
      </dsp:txBody>
      <dsp:txXfrm>
        <a:off x="9974065" y="2395342"/>
        <a:ext cx="286240" cy="391628"/>
      </dsp:txXfrm>
    </dsp:sp>
    <dsp:sp modelId="{BB255BD1-FA36-49DB-A85E-352FB4A7475A}">
      <dsp:nvSpPr>
        <dsp:cNvPr id="0" name=""/>
        <dsp:cNvSpPr/>
      </dsp:nvSpPr>
      <dsp:spPr>
        <a:xfrm>
          <a:off x="10519121" y="3316114"/>
          <a:ext cx="520436" cy="52043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300" kern="1200"/>
        </a:p>
      </dsp:txBody>
      <dsp:txXfrm>
        <a:off x="10636219" y="3316114"/>
        <a:ext cx="286240" cy="39162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8802AB-CE33-4DFB-9C76-2A3D7A935D57}">
      <dsp:nvSpPr>
        <dsp:cNvPr id="0" name=""/>
        <dsp:cNvSpPr/>
      </dsp:nvSpPr>
      <dsp:spPr>
        <a:xfrm>
          <a:off x="0" y="0"/>
          <a:ext cx="9788366" cy="13344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pt-BR" sz="1900" kern="1200" dirty="0"/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t-BR" sz="2800" b="1" kern="1200" dirty="0"/>
            <a:t>1) </a:t>
          </a:r>
          <a:r>
            <a:rPr lang="es-ES" sz="2800" b="1" kern="1200" dirty="0"/>
            <a:t>Capacite a los equipos para que se conviertan en equipos de alto rendimiento</a:t>
          </a:r>
          <a:endParaRPr lang="pt-BR" sz="1900" kern="1200" dirty="0"/>
        </a:p>
      </dsp:txBody>
      <dsp:txXfrm>
        <a:off x="39085" y="39085"/>
        <a:ext cx="8348387" cy="1256282"/>
      </dsp:txXfrm>
    </dsp:sp>
    <dsp:sp modelId="{27969D58-1382-48B5-870B-48B8DEC9B842}">
      <dsp:nvSpPr>
        <dsp:cNvPr id="0" name=""/>
        <dsp:cNvSpPr/>
      </dsp:nvSpPr>
      <dsp:spPr>
        <a:xfrm>
          <a:off x="863679" y="1556861"/>
          <a:ext cx="9788366" cy="13344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pt-BR" sz="1900" kern="1200" dirty="0"/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419" sz="2800" b="1" kern="1200" noProof="0" dirty="0"/>
            <a:t>2) Pre-discipulado con líderes estratégicos</a:t>
          </a:r>
          <a:endParaRPr lang="es-419" sz="1900" kern="1200" noProof="0" dirty="0"/>
        </a:p>
      </dsp:txBody>
      <dsp:txXfrm>
        <a:off x="902764" y="1595946"/>
        <a:ext cx="7979122" cy="1256282"/>
      </dsp:txXfrm>
    </dsp:sp>
    <dsp:sp modelId="{7058AF06-4A64-40C7-ACC6-C7AE36B1E6AA}">
      <dsp:nvSpPr>
        <dsp:cNvPr id="0" name=""/>
        <dsp:cNvSpPr/>
      </dsp:nvSpPr>
      <dsp:spPr>
        <a:xfrm>
          <a:off x="1727358" y="3113722"/>
          <a:ext cx="9788366" cy="13344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t-BR" sz="3200" b="1" kern="1200" dirty="0"/>
            <a:t>3</a:t>
          </a:r>
          <a:r>
            <a:rPr lang="es-419" sz="3200" b="1" kern="1200" noProof="0" dirty="0"/>
            <a:t>) Asesoría interna</a:t>
          </a:r>
          <a:endParaRPr lang="es-419" sz="3200" kern="1200" noProof="0" dirty="0"/>
        </a:p>
      </dsp:txBody>
      <dsp:txXfrm>
        <a:off x="1766443" y="3152807"/>
        <a:ext cx="7979122" cy="1256282"/>
      </dsp:txXfrm>
    </dsp:sp>
    <dsp:sp modelId="{E9EC8DF8-7099-44B2-8ECA-0C68935F1018}">
      <dsp:nvSpPr>
        <dsp:cNvPr id="0" name=""/>
        <dsp:cNvSpPr/>
      </dsp:nvSpPr>
      <dsp:spPr>
        <a:xfrm>
          <a:off x="8920972" y="1011959"/>
          <a:ext cx="867394" cy="86739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600" kern="1200"/>
        </a:p>
      </dsp:txBody>
      <dsp:txXfrm>
        <a:off x="9116136" y="1011959"/>
        <a:ext cx="477066" cy="652714"/>
      </dsp:txXfrm>
    </dsp:sp>
    <dsp:sp modelId="{BD9CE5C2-7DE5-44A3-A6A4-4BD82C4838F5}">
      <dsp:nvSpPr>
        <dsp:cNvPr id="0" name=""/>
        <dsp:cNvSpPr/>
      </dsp:nvSpPr>
      <dsp:spPr>
        <a:xfrm>
          <a:off x="9784651" y="2559924"/>
          <a:ext cx="867394" cy="86739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600" kern="1200"/>
        </a:p>
      </dsp:txBody>
      <dsp:txXfrm>
        <a:off x="9979815" y="2559924"/>
        <a:ext cx="477066" cy="65271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8802AB-CE33-4DFB-9C76-2A3D7A935D57}">
      <dsp:nvSpPr>
        <dsp:cNvPr id="0" name=""/>
        <dsp:cNvSpPr/>
      </dsp:nvSpPr>
      <dsp:spPr>
        <a:xfrm>
          <a:off x="0" y="-14892"/>
          <a:ext cx="9788366" cy="16630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pt-BR" sz="1900" kern="1200" dirty="0"/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419" sz="2800" b="1" kern="1200" noProof="0" dirty="0"/>
            <a:t>1) Microgrupo de discipulado con el equipo pastoral</a:t>
          </a:r>
          <a:endParaRPr lang="es-419" sz="1900" kern="1200" noProof="0" dirty="0"/>
        </a:p>
      </dsp:txBody>
      <dsp:txXfrm>
        <a:off x="48710" y="33818"/>
        <a:ext cx="7993788" cy="1565645"/>
      </dsp:txXfrm>
    </dsp:sp>
    <dsp:sp modelId="{27969D58-1382-48B5-870B-48B8DEC9B842}">
      <dsp:nvSpPr>
        <dsp:cNvPr id="0" name=""/>
        <dsp:cNvSpPr/>
      </dsp:nvSpPr>
      <dsp:spPr>
        <a:xfrm>
          <a:off x="863679" y="1925350"/>
          <a:ext cx="9788366" cy="16630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pt-BR" sz="1900" kern="1200" dirty="0"/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419" sz="2800" b="1" kern="1200" noProof="0" dirty="0"/>
            <a:t>2) Asesoría interna</a:t>
          </a:r>
        </a:p>
        <a:p>
          <a:pPr marL="0"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/>
        </a:p>
      </dsp:txBody>
      <dsp:txXfrm>
        <a:off x="912389" y="1974060"/>
        <a:ext cx="7746274" cy="1565645"/>
      </dsp:txXfrm>
    </dsp:sp>
    <dsp:sp modelId="{7058AF06-4A64-40C7-ACC6-C7AE36B1E6AA}">
      <dsp:nvSpPr>
        <dsp:cNvPr id="0" name=""/>
        <dsp:cNvSpPr/>
      </dsp:nvSpPr>
      <dsp:spPr>
        <a:xfrm>
          <a:off x="1508882" y="3834593"/>
          <a:ext cx="9788366" cy="17226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t-BR" sz="2800" b="1" kern="1200" dirty="0"/>
            <a:t>3) </a:t>
          </a:r>
          <a:r>
            <a:rPr lang="es-ES" sz="2800" b="1" kern="1200" dirty="0"/>
            <a:t>Cada miembro de la iglesia sirve de acuerdo con sus dones y llamado en el contexto de un equipo de ministerio</a:t>
          </a:r>
          <a:endParaRPr lang="pt-BR" sz="2800" kern="1200" dirty="0"/>
        </a:p>
      </dsp:txBody>
      <dsp:txXfrm>
        <a:off x="1559336" y="3885047"/>
        <a:ext cx="7742786" cy="1621728"/>
      </dsp:txXfrm>
    </dsp:sp>
    <dsp:sp modelId="{E9EC8DF8-7099-44B2-8ECA-0C68935F1018}">
      <dsp:nvSpPr>
        <dsp:cNvPr id="0" name=""/>
        <dsp:cNvSpPr/>
      </dsp:nvSpPr>
      <dsp:spPr>
        <a:xfrm>
          <a:off x="8707373" y="1246265"/>
          <a:ext cx="1080992" cy="108099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600" kern="1200"/>
        </a:p>
      </dsp:txBody>
      <dsp:txXfrm>
        <a:off x="8950596" y="1246265"/>
        <a:ext cx="594546" cy="813446"/>
      </dsp:txXfrm>
    </dsp:sp>
    <dsp:sp modelId="{BD9CE5C2-7DE5-44A3-A6A4-4BD82C4838F5}">
      <dsp:nvSpPr>
        <dsp:cNvPr id="0" name=""/>
        <dsp:cNvSpPr/>
      </dsp:nvSpPr>
      <dsp:spPr>
        <a:xfrm>
          <a:off x="9571053" y="3175420"/>
          <a:ext cx="1080992" cy="108099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600" kern="1200"/>
        </a:p>
      </dsp:txBody>
      <dsp:txXfrm>
        <a:off x="9814276" y="3175420"/>
        <a:ext cx="594546" cy="8134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1BD174-EA7F-4A98-BA0D-2521E3120A89}" type="datetimeFigureOut">
              <a:rPr lang="pt-BR" smtClean="0"/>
              <a:t>28/11/2022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DCAEDC-7139-4586-B502-7507F1B31F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8939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DCAEDC-7139-4586-B502-7507F1B31F2F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50761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DCAEDC-7139-4586-B502-7507F1B31F2F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3306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DCAEDC-7139-4586-B502-7507F1B31F2F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69460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DCAEDC-7139-4586-B502-7507F1B31F2F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75676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DCAEDC-7139-4586-B502-7507F1B31F2F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96499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DCAEDC-7139-4586-B502-7507F1B31F2F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67758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DCAEDC-7139-4586-B502-7507F1B31F2F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38076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DCAEDC-7139-4586-B502-7507F1B31F2F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80845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DCAEDC-7139-4586-B502-7507F1B31F2F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0672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BD85D3-FEB4-4182-A311-44D2BF1F4F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89A1A4D-92EE-43D1-809C-1F93BD1DCC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4578C57-3E19-4588-919B-5046055BC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D6338-08C0-4E70-9202-1AF02BDC2A97}" type="datetimeFigureOut">
              <a:rPr lang="pt-BR" smtClean="0"/>
              <a:t>28/11/2022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5BF5D0A-DA52-410F-8672-470B97A88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5E61FF1-9B05-4088-83EC-43EAFF1B1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DE4D4-E7D0-468E-9CBF-F2CF11410E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7412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F8022D-00AF-4D7E-8818-EF8EBD6B3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0BD9878-C988-4A5E-B087-2802BEC402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8A98866-1BA0-46BC-B03F-EA3FF49EE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D6338-08C0-4E70-9202-1AF02BDC2A97}" type="datetimeFigureOut">
              <a:rPr lang="pt-BR" smtClean="0"/>
              <a:t>28/11/2022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DF34E96-2DAA-4704-8136-B7B570C8C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DFC2635-1BCE-4A82-BDFB-C8CD6163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DE4D4-E7D0-468E-9CBF-F2CF11410E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7281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C91B87-6EE9-4D95-988C-00F988458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42A934B-5AD4-4247-A6BC-9D61E0774A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435D695-3B96-4B36-AF09-90BBE00BC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D6338-08C0-4E70-9202-1AF02BDC2A97}" type="datetimeFigureOut">
              <a:rPr lang="pt-BR" smtClean="0"/>
              <a:t>28/11/2022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BC4D195-148A-4215-B7D8-7D34A1F55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5237F81-D0E3-4D1E-ADAD-EFC0CDBDF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DE4D4-E7D0-468E-9CBF-F2CF11410E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3805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FA5F9E-D736-41F5-BEFA-ACA6B16D1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E3FAFE6-B83A-4E44-8433-47E146809C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1BB1815-E52F-4B39-8A92-9768B331FE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1ECD14B-51EC-4DE8-B837-5455AC674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D6338-08C0-4E70-9202-1AF02BDC2A97}" type="datetimeFigureOut">
              <a:rPr lang="pt-BR" smtClean="0"/>
              <a:t>28/11/2022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283F569-EBD7-4FE7-B380-986FBF4B4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41103C1-1AE0-4E23-9AD7-33C148770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DE4D4-E7D0-468E-9CBF-F2CF11410E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4272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DF1997-C561-4ECF-9A09-5FB91D3A2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60391C1-5288-42DE-888E-07954AE61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2384F4A-E57C-4971-95C9-8A65BE9EAE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6C21741-46B2-4F31-BFFB-23928A8602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E41C848-5055-41B0-AB20-DC8E7C9F6E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EF75C581-7DDA-47D1-96F1-2F7D425D1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D6338-08C0-4E70-9202-1AF02BDC2A97}" type="datetimeFigureOut">
              <a:rPr lang="pt-BR" smtClean="0"/>
              <a:t>28/11/2022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E6C027E-1F28-4402-8907-D3F6C551F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EA0F238-B9A0-4A99-A95F-2D7092E3A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DE4D4-E7D0-468E-9CBF-F2CF11410E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5651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BD0746-2AD7-4B5A-8722-420373C6E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0168F0D-05A8-4796-9349-125A797AB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D6338-08C0-4E70-9202-1AF02BDC2A97}" type="datetimeFigureOut">
              <a:rPr lang="pt-BR" smtClean="0"/>
              <a:t>28/11/2022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7A5CD45-6FF6-4BB9-B53D-5ECCE8981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98F8D40-738F-4BF8-9FB3-FE5528C37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DE4D4-E7D0-468E-9CBF-F2CF11410E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7158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C36A5C1-A486-4741-9A0D-DF933E50C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D6338-08C0-4E70-9202-1AF02BDC2A97}" type="datetimeFigureOut">
              <a:rPr lang="pt-BR" smtClean="0"/>
              <a:t>28/11/2022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8E691C5-03B6-4D6B-88C2-407BF4C55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D9105D4-AC16-453D-B99B-916C48B0E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DE4D4-E7D0-468E-9CBF-F2CF11410E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3001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781BE7-0A7B-4451-B77A-ADD3E178D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4738595-E17F-4266-A18B-B13EE3E320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E919543-212B-4B98-95E5-EC340A0910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92FA438-4C8F-4C57-BBC8-88DF59D74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D6338-08C0-4E70-9202-1AF02BDC2A97}" type="datetimeFigureOut">
              <a:rPr lang="pt-BR" smtClean="0"/>
              <a:t>28/11/2022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EE9BE15-F92E-42A8-BD0E-CDF3FB1E8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A6CEFC8-821D-4CF7-86BB-842A84596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DE4D4-E7D0-468E-9CBF-F2CF11410E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0327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670A2B-921D-46FF-8CFD-1D2B57363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8F8F4004-C9D9-4FFA-B9F4-CB4ECE33BB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F593393-ACBC-4CDE-9021-FEA6D8814D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4663613-3B4E-44CA-B250-38C7D43A6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D6338-08C0-4E70-9202-1AF02BDC2A97}" type="datetimeFigureOut">
              <a:rPr lang="pt-BR" smtClean="0"/>
              <a:t>28/11/2022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90072AC-9742-4103-A84C-A7CA395FC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8A93063-91B2-436D-95C1-E76926BF9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DE4D4-E7D0-468E-9CBF-F2CF11410E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7770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20F0F3-5A5D-41A3-813D-A8C41669E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DFB01DB-C3DD-4E17-93CF-2515F2F9F5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24E1936-6B73-4F69-971E-290F5236F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D6338-08C0-4E70-9202-1AF02BDC2A97}" type="datetimeFigureOut">
              <a:rPr lang="pt-BR" smtClean="0"/>
              <a:t>28/11/2022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CFCA246-910E-4AA8-9DA5-E4C81FC6D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D1E9892-1D3F-4CB4-B230-B7883DBFB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DE4D4-E7D0-468E-9CBF-F2CF11410E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6035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04B0C83-4B94-4D09-ABBD-A5FBEE1299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4D07D70-2FEC-4445-8157-D576034BDF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AD700A1-C4A1-437E-9910-0AA405811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D6338-08C0-4E70-9202-1AF02BDC2A97}" type="datetimeFigureOut">
              <a:rPr lang="pt-BR" smtClean="0"/>
              <a:t>28/11/2022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E529A78-F0E3-401F-A656-2E90B1D84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6910540-ECA3-448F-9C60-7A95ABAEA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DE4D4-E7D0-468E-9CBF-F2CF11410E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8919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4A680FE-52C4-43C5-9CCE-4D86E4665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BC44744-2FB2-4B8D-A8E1-B588725622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232AA00-C8F4-4D2E-8E00-B9D92FA536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8D6338-08C0-4E70-9202-1AF02BDC2A97}" type="datetimeFigureOut">
              <a:rPr lang="pt-BR" smtClean="0"/>
              <a:t>28/11/2022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D59E74E-5FE8-473F-998E-44698BA732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2597E26-A11F-4294-81EB-D90D5B93B4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DE4D4-E7D0-468E-9CBF-F2CF11410E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1984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Imagem 48">
            <a:extLst>
              <a:ext uri="{FF2B5EF4-FFF2-40B4-BE49-F238E27FC236}">
                <a16:creationId xmlns:a16="http://schemas.microsoft.com/office/drawing/2014/main" id="{2FD5F39D-70D7-4F71-9D23-47B30192C3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667"/>
          <a:stretch/>
        </p:blipFill>
        <p:spPr>
          <a:xfrm>
            <a:off x="-13331528" y="38100"/>
            <a:ext cx="7404591" cy="6858000"/>
          </a:xfrm>
          <a:prstGeom prst="rect">
            <a:avLst/>
          </a:prstGeom>
        </p:spPr>
      </p:pic>
      <p:sp>
        <p:nvSpPr>
          <p:cNvPr id="60" name="CaixaDeTexto 59">
            <a:extLst>
              <a:ext uri="{FF2B5EF4-FFF2-40B4-BE49-F238E27FC236}">
                <a16:creationId xmlns:a16="http://schemas.microsoft.com/office/drawing/2014/main" id="{C0A49A2B-6C2A-4021-9A9E-F85DED44EDBB}"/>
              </a:ext>
            </a:extLst>
          </p:cNvPr>
          <p:cNvSpPr txBox="1"/>
          <p:nvPr/>
        </p:nvSpPr>
        <p:spPr>
          <a:xfrm>
            <a:off x="-10553468" y="5638950"/>
            <a:ext cx="30313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pt-BR" sz="3200" b="1" dirty="0">
                <a:solidFill>
                  <a:schemeClr val="bg1"/>
                </a:solidFill>
              </a:rPr>
              <a:t>1 </a:t>
            </a:r>
            <a:r>
              <a:rPr lang="pt-BR" sz="2400" b="1" dirty="0" err="1">
                <a:solidFill>
                  <a:schemeClr val="bg1"/>
                </a:solidFill>
              </a:rPr>
              <a:t>Super-micro</a:t>
            </a:r>
            <a:r>
              <a:rPr lang="pt-BR" sz="24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9DCE87A9-E578-4F32-BD13-B402973E379D}"/>
              </a:ext>
            </a:extLst>
          </p:cNvPr>
          <p:cNvSpPr txBox="1"/>
          <p:nvPr/>
        </p:nvSpPr>
        <p:spPr>
          <a:xfrm>
            <a:off x="-10565040" y="4589882"/>
            <a:ext cx="3031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pt-BR" sz="3600" b="1" dirty="0">
                <a:solidFill>
                  <a:schemeClr val="bg1"/>
                </a:solidFill>
              </a:rPr>
              <a:t>2</a:t>
            </a:r>
            <a:r>
              <a:rPr lang="pt-BR" sz="3200" b="1" dirty="0">
                <a:solidFill>
                  <a:schemeClr val="bg1"/>
                </a:solidFill>
              </a:rPr>
              <a:t> </a:t>
            </a:r>
            <a:r>
              <a:rPr lang="pt-BR" sz="2800" b="1" dirty="0">
                <a:solidFill>
                  <a:schemeClr val="bg1"/>
                </a:solidFill>
              </a:rPr>
              <a:t>Micro </a:t>
            </a:r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CEC14173-A9DD-43E3-A413-96540A1EC1E1}"/>
              </a:ext>
            </a:extLst>
          </p:cNvPr>
          <p:cNvSpPr txBox="1"/>
          <p:nvPr/>
        </p:nvSpPr>
        <p:spPr>
          <a:xfrm>
            <a:off x="-10599765" y="3548415"/>
            <a:ext cx="30313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pt-BR" sz="4000" b="1" dirty="0">
                <a:solidFill>
                  <a:schemeClr val="bg1"/>
                </a:solidFill>
              </a:rPr>
              <a:t>3</a:t>
            </a:r>
            <a:r>
              <a:rPr lang="pt-BR" sz="3200" b="1" dirty="0">
                <a:solidFill>
                  <a:schemeClr val="bg1"/>
                </a:solidFill>
              </a:rPr>
              <a:t> Macro </a:t>
            </a:r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E5DE91A9-327A-46D2-A5A6-A6AD80A6E199}"/>
              </a:ext>
            </a:extLst>
          </p:cNvPr>
          <p:cNvSpPr txBox="1"/>
          <p:nvPr/>
        </p:nvSpPr>
        <p:spPr>
          <a:xfrm>
            <a:off x="-10574274" y="2276617"/>
            <a:ext cx="36227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pt-BR" sz="4400" b="1" dirty="0">
                <a:solidFill>
                  <a:schemeClr val="bg1"/>
                </a:solidFill>
              </a:rPr>
              <a:t>4</a:t>
            </a:r>
            <a:r>
              <a:rPr lang="pt-BR" sz="3200" b="1" dirty="0">
                <a:solidFill>
                  <a:schemeClr val="bg1"/>
                </a:solidFill>
              </a:rPr>
              <a:t> </a:t>
            </a:r>
            <a:r>
              <a:rPr lang="pt-BR" sz="3600" b="1" dirty="0" err="1">
                <a:solidFill>
                  <a:schemeClr val="bg1"/>
                </a:solidFill>
              </a:rPr>
              <a:t>Super-macro</a:t>
            </a:r>
            <a:r>
              <a:rPr lang="pt-BR" sz="24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65" name="CaixaDeTexto 64">
            <a:extLst>
              <a:ext uri="{FF2B5EF4-FFF2-40B4-BE49-F238E27FC236}">
                <a16:creationId xmlns:a16="http://schemas.microsoft.com/office/drawing/2014/main" id="{444821F2-B99D-4386-AAC3-ABBCA180054E}"/>
              </a:ext>
            </a:extLst>
          </p:cNvPr>
          <p:cNvSpPr txBox="1"/>
          <p:nvPr/>
        </p:nvSpPr>
        <p:spPr>
          <a:xfrm>
            <a:off x="0" y="24369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spc="-20" dirty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Cuatro niveles de un movimiento de discipulado</a:t>
            </a:r>
            <a:endParaRPr lang="pt-BR" sz="4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6" name="Imagem 65">
            <a:extLst>
              <a:ext uri="{FF2B5EF4-FFF2-40B4-BE49-F238E27FC236}">
                <a16:creationId xmlns:a16="http://schemas.microsoft.com/office/drawing/2014/main" id="{C6016670-BFC9-4DCC-B268-FAADB3C2E9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1578" y="975360"/>
            <a:ext cx="6090066" cy="563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342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29242404-4F16-4000-ADCB-EABB6C17FC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968" r="11215"/>
          <a:stretch/>
        </p:blipFill>
        <p:spPr>
          <a:xfrm>
            <a:off x="1891421" y="1129913"/>
            <a:ext cx="4495800" cy="5639289"/>
          </a:xfrm>
          <a:prstGeom prst="rect">
            <a:avLst/>
          </a:prstGeom>
        </p:spPr>
      </p:pic>
      <p:sp>
        <p:nvSpPr>
          <p:cNvPr id="4" name="Seta: Pentágono 3">
            <a:extLst>
              <a:ext uri="{FF2B5EF4-FFF2-40B4-BE49-F238E27FC236}">
                <a16:creationId xmlns:a16="http://schemas.microsoft.com/office/drawing/2014/main" id="{E4E4E26F-1B6F-4672-9A04-C368FEEDDFF3}"/>
              </a:ext>
            </a:extLst>
          </p:cNvPr>
          <p:cNvSpPr/>
          <p:nvPr/>
        </p:nvSpPr>
        <p:spPr>
          <a:xfrm flipH="1">
            <a:off x="5671177" y="5658552"/>
            <a:ext cx="6520821" cy="861774"/>
          </a:xfrm>
          <a:prstGeom prst="homePlate">
            <a:avLst/>
          </a:prstGeom>
          <a:gradFill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50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BB79CB7-6FAC-489F-B894-9B529B337DF9}"/>
              </a:ext>
            </a:extLst>
          </p:cNvPr>
          <p:cNvSpPr txBox="1"/>
          <p:nvPr/>
        </p:nvSpPr>
        <p:spPr>
          <a:xfrm>
            <a:off x="6387221" y="5658552"/>
            <a:ext cx="509334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" lvl="1">
              <a:lnSpc>
                <a:spcPts val="3000"/>
              </a:lnSpc>
            </a:pPr>
            <a:r>
              <a:rPr lang="es-419" sz="3200" b="1">
                <a:solidFill>
                  <a:schemeClr val="bg1"/>
                </a:solidFill>
              </a:rPr>
              <a:t>1.Super-micro: </a:t>
            </a:r>
          </a:p>
          <a:p>
            <a:pPr marL="57150" lvl="1" algn="ctr">
              <a:lnSpc>
                <a:spcPts val="3000"/>
              </a:lnSpc>
            </a:pPr>
            <a:r>
              <a:rPr lang="es-419" sz="2800">
                <a:solidFill>
                  <a:schemeClr val="bg1"/>
                </a:solidFill>
              </a:rPr>
              <a:t>  Discipulado personal 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7A65C571-2344-43ED-A029-19ACE7B82258}"/>
              </a:ext>
            </a:extLst>
          </p:cNvPr>
          <p:cNvSpPr txBox="1"/>
          <p:nvPr/>
        </p:nvSpPr>
        <p:spPr>
          <a:xfrm>
            <a:off x="2" y="91192"/>
            <a:ext cx="121919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4000" b="1" spc="-2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Asesoría de nivel super-micro - </a:t>
            </a:r>
            <a:r>
              <a:rPr lang="es-419" sz="4000" spc="-2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Discipulado personal</a:t>
            </a:r>
            <a:endParaRPr lang="es-419" sz="400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569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8D756CA8-5433-418B-9A13-ABAE432945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968" r="11215"/>
          <a:stretch/>
        </p:blipFill>
        <p:spPr>
          <a:xfrm>
            <a:off x="1891421" y="1129913"/>
            <a:ext cx="4495800" cy="5639289"/>
          </a:xfrm>
          <a:prstGeom prst="rect">
            <a:avLst/>
          </a:prstGeom>
        </p:spPr>
      </p:pic>
      <p:sp>
        <p:nvSpPr>
          <p:cNvPr id="4" name="Seta: Pentágono 3">
            <a:extLst>
              <a:ext uri="{FF2B5EF4-FFF2-40B4-BE49-F238E27FC236}">
                <a16:creationId xmlns:a16="http://schemas.microsoft.com/office/drawing/2014/main" id="{E4E4E26F-1B6F-4672-9A04-C368FEEDDFF3}"/>
              </a:ext>
            </a:extLst>
          </p:cNvPr>
          <p:cNvSpPr/>
          <p:nvPr/>
        </p:nvSpPr>
        <p:spPr>
          <a:xfrm flipH="1">
            <a:off x="6006842" y="4829752"/>
            <a:ext cx="6185157" cy="861774"/>
          </a:xfrm>
          <a:prstGeom prst="homePlate">
            <a:avLst/>
          </a:prstGeom>
          <a:gradFill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50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BB79CB7-6FAC-489F-B894-9B529B337DF9}"/>
              </a:ext>
            </a:extLst>
          </p:cNvPr>
          <p:cNvSpPr txBox="1"/>
          <p:nvPr/>
        </p:nvSpPr>
        <p:spPr>
          <a:xfrm>
            <a:off x="6722887" y="4829752"/>
            <a:ext cx="546911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" lvl="1">
              <a:lnSpc>
                <a:spcPts val="3000"/>
              </a:lnSpc>
            </a:pPr>
            <a:r>
              <a:rPr lang="pt-BR" sz="3200" b="1" dirty="0">
                <a:solidFill>
                  <a:schemeClr val="bg1"/>
                </a:solidFill>
              </a:rPr>
              <a:t>2. Micro: </a:t>
            </a:r>
          </a:p>
          <a:p>
            <a:pPr marL="57150" lvl="1" algn="ctr">
              <a:lnSpc>
                <a:spcPts val="3000"/>
              </a:lnSpc>
            </a:pPr>
            <a:r>
              <a:rPr lang="es-419" sz="2800" dirty="0">
                <a:solidFill>
                  <a:schemeClr val="bg1"/>
                </a:solidFill>
              </a:rPr>
              <a:t>  Iglesia saludable y discipuladora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A5D3924-4563-4996-9068-697340ED6F75}"/>
              </a:ext>
            </a:extLst>
          </p:cNvPr>
          <p:cNvSpPr txBox="1"/>
          <p:nvPr/>
        </p:nvSpPr>
        <p:spPr>
          <a:xfrm>
            <a:off x="-89158" y="88798"/>
            <a:ext cx="12191999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3800" b="1" spc="-20" dirty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Asesoría a Nivel Micro - </a:t>
            </a:r>
            <a:r>
              <a:rPr lang="es-419" sz="3800" spc="-20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</a:rPr>
              <a:t>I</a:t>
            </a:r>
            <a:r>
              <a:rPr lang="es-419" sz="3800" spc="-20" dirty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glesia saludable </a:t>
            </a:r>
            <a:r>
              <a:rPr lang="es-419" sz="3800" spc="-20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</a:rPr>
              <a:t>y</a:t>
            </a:r>
            <a:r>
              <a:rPr lang="es-419" sz="3800" spc="-20" dirty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 discipuladora</a:t>
            </a:r>
          </a:p>
        </p:txBody>
      </p:sp>
    </p:spTree>
    <p:extLst>
      <p:ext uri="{BB962C8B-B14F-4D97-AF65-F5344CB8AC3E}">
        <p14:creationId xmlns:p14="http://schemas.microsoft.com/office/powerpoint/2010/main" val="10411395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EB62B9B0-19E8-4FC2-928C-D46F8AAFBE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968" r="11215"/>
          <a:stretch/>
        </p:blipFill>
        <p:spPr>
          <a:xfrm>
            <a:off x="1891421" y="1129913"/>
            <a:ext cx="4495800" cy="5639289"/>
          </a:xfrm>
          <a:prstGeom prst="rect">
            <a:avLst/>
          </a:prstGeom>
        </p:spPr>
      </p:pic>
      <p:sp>
        <p:nvSpPr>
          <p:cNvPr id="4" name="Seta: Pentágono 3">
            <a:extLst>
              <a:ext uri="{FF2B5EF4-FFF2-40B4-BE49-F238E27FC236}">
                <a16:creationId xmlns:a16="http://schemas.microsoft.com/office/drawing/2014/main" id="{E4E4E26F-1B6F-4672-9A04-C368FEEDDFF3}"/>
              </a:ext>
            </a:extLst>
          </p:cNvPr>
          <p:cNvSpPr/>
          <p:nvPr/>
        </p:nvSpPr>
        <p:spPr>
          <a:xfrm flipH="1">
            <a:off x="6134100" y="3700814"/>
            <a:ext cx="6057900" cy="1246495"/>
          </a:xfrm>
          <a:prstGeom prst="homePlate">
            <a:avLst/>
          </a:prstGeom>
          <a:gradFill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50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BB79CB7-6FAC-489F-B894-9B529B337DF9}"/>
              </a:ext>
            </a:extLst>
          </p:cNvPr>
          <p:cNvSpPr txBox="1"/>
          <p:nvPr/>
        </p:nvSpPr>
        <p:spPr>
          <a:xfrm>
            <a:off x="6697745" y="3700815"/>
            <a:ext cx="5494255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" lvl="1">
              <a:lnSpc>
                <a:spcPts val="3000"/>
              </a:lnSpc>
            </a:pPr>
            <a:r>
              <a:rPr lang="es-419" sz="3200" b="1" dirty="0">
                <a:solidFill>
                  <a:schemeClr val="bg1"/>
                </a:solidFill>
              </a:rPr>
              <a:t>3. Macro: </a:t>
            </a:r>
          </a:p>
          <a:p>
            <a:pPr marL="57150" lvl="1" algn="ctr">
              <a:lnSpc>
                <a:spcPts val="3000"/>
              </a:lnSpc>
            </a:pPr>
            <a:r>
              <a:rPr lang="es-419" sz="2800" dirty="0">
                <a:solidFill>
                  <a:schemeClr val="bg1"/>
                </a:solidFill>
              </a:rPr>
              <a:t> </a:t>
            </a:r>
            <a:r>
              <a:rPr lang="es-419" sz="2700" dirty="0">
                <a:solidFill>
                  <a:schemeClr val="bg1"/>
                </a:solidFill>
              </a:rPr>
              <a:t>Denominaciones y redes de pastores saludables y discipuladores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BE6FA4B1-9A31-4268-96D5-772D0A0E48E9}"/>
              </a:ext>
            </a:extLst>
          </p:cNvPr>
          <p:cNvSpPr txBox="1"/>
          <p:nvPr/>
        </p:nvSpPr>
        <p:spPr>
          <a:xfrm>
            <a:off x="0" y="19878"/>
            <a:ext cx="12191999" cy="1125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4000"/>
              </a:lnSpc>
            </a:pPr>
            <a:r>
              <a:rPr lang="es-419" sz="3800" b="1" spc="-20" dirty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Asesoría a Nivel Macro - </a:t>
            </a:r>
            <a:r>
              <a:rPr lang="es-419" sz="3800" spc="-20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</a:rPr>
              <a:t>Denominaciones y redes de pastores saludables y discipuladores</a:t>
            </a:r>
            <a:endParaRPr lang="es-419" sz="3800" spc="-20" dirty="0">
              <a:solidFill>
                <a:schemeClr val="accent1">
                  <a:lumMod val="50000"/>
                </a:schemeClr>
              </a:solidFill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3267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ta: Pentágono 3">
            <a:extLst>
              <a:ext uri="{FF2B5EF4-FFF2-40B4-BE49-F238E27FC236}">
                <a16:creationId xmlns:a16="http://schemas.microsoft.com/office/drawing/2014/main" id="{E4E4E26F-1B6F-4672-9A04-C368FEEDDFF3}"/>
              </a:ext>
            </a:extLst>
          </p:cNvPr>
          <p:cNvSpPr/>
          <p:nvPr/>
        </p:nvSpPr>
        <p:spPr>
          <a:xfrm flipH="1">
            <a:off x="6428912" y="2789372"/>
            <a:ext cx="5763087" cy="1271798"/>
          </a:xfrm>
          <a:prstGeom prst="homePlate">
            <a:avLst/>
          </a:prstGeom>
          <a:gradFill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50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BB79CB7-6FAC-489F-B894-9B529B337DF9}"/>
              </a:ext>
            </a:extLst>
          </p:cNvPr>
          <p:cNvSpPr txBox="1"/>
          <p:nvPr/>
        </p:nvSpPr>
        <p:spPr>
          <a:xfrm>
            <a:off x="7144958" y="2789372"/>
            <a:ext cx="504704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" lvl="1">
              <a:lnSpc>
                <a:spcPts val="3000"/>
              </a:lnSpc>
            </a:pPr>
            <a:r>
              <a:rPr lang="es-419" sz="3200" b="1" dirty="0">
                <a:solidFill>
                  <a:schemeClr val="bg1"/>
                </a:solidFill>
              </a:rPr>
              <a:t>4. Super-macro: </a:t>
            </a:r>
          </a:p>
          <a:p>
            <a:pPr marL="57150" lvl="1" algn="ctr">
              <a:lnSpc>
                <a:spcPts val="3000"/>
              </a:lnSpc>
            </a:pPr>
            <a:r>
              <a:rPr lang="es-419" sz="2800" dirty="0">
                <a:solidFill>
                  <a:schemeClr val="bg1"/>
                </a:solidFill>
              </a:rPr>
              <a:t>  Movimiento nacional de iglesias saludables y discipuladoras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75666865-D132-4CF5-A07B-AF9CA92169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968" r="11215"/>
          <a:stretch/>
        </p:blipFill>
        <p:spPr>
          <a:xfrm>
            <a:off x="1891421" y="1129913"/>
            <a:ext cx="4495800" cy="5639289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40EB8CBE-9CD1-480C-811B-EE1D89073AAC}"/>
              </a:ext>
            </a:extLst>
          </p:cNvPr>
          <p:cNvSpPr txBox="1"/>
          <p:nvPr/>
        </p:nvSpPr>
        <p:spPr>
          <a:xfrm>
            <a:off x="0" y="19878"/>
            <a:ext cx="12191999" cy="111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4000"/>
              </a:lnSpc>
            </a:pPr>
            <a:r>
              <a:rPr lang="es-419" sz="3800" b="1" spc="-20" dirty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Asesoría a Nivel Super-macro - </a:t>
            </a:r>
            <a:r>
              <a:rPr lang="es-419" sz="3800" spc="-20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</a:rPr>
              <a:t> Movimiento nacional de iglesias saludables y discipuladoras</a:t>
            </a:r>
            <a:endParaRPr lang="es-419" sz="3800" spc="-20" dirty="0">
              <a:solidFill>
                <a:schemeClr val="accent1">
                  <a:lumMod val="50000"/>
                </a:schemeClr>
              </a:solidFill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4257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2D79439A-86C0-4AB3-A2EA-768359DA41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4687" y="4113487"/>
            <a:ext cx="2879644" cy="2668606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F321C821-ABBB-4197-AC4D-69A64AA65340}"/>
              </a:ext>
            </a:extLst>
          </p:cNvPr>
          <p:cNvSpPr txBox="1">
            <a:spLocks/>
          </p:cNvSpPr>
          <p:nvPr/>
        </p:nvSpPr>
        <p:spPr>
          <a:xfrm>
            <a:off x="412307" y="27093"/>
            <a:ext cx="11180253" cy="83442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667"/>
              </a:lnSpc>
            </a:pPr>
            <a:r>
              <a:rPr lang="es-ES" sz="2800" b="1" dirty="0">
                <a:solidFill>
                  <a:srgbClr val="002060"/>
                </a:solidFill>
                <a:latin typeface="+mn-lt"/>
                <a:cs typeface="Calibri" panose="020F0502020204030204" pitchFamily="34" charset="0"/>
              </a:rPr>
              <a:t>CUATRO MARCAS DE UNA IGLESIA SALUDABLE Y DISCIPULADORA</a:t>
            </a:r>
            <a:endParaRPr lang="en-US" sz="2800" b="1" dirty="0">
              <a:solidFill>
                <a:srgbClr val="002060"/>
              </a:solidFill>
              <a:latin typeface="+mn-lt"/>
              <a:cs typeface="Calibri" panose="020F0502020204030204" pitchFamily="34" charset="0"/>
            </a:endParaRPr>
          </a:p>
        </p:txBody>
      </p:sp>
      <p:cxnSp>
        <p:nvCxnSpPr>
          <p:cNvPr id="34" name="Conector de Seta Reta 33">
            <a:extLst>
              <a:ext uri="{FF2B5EF4-FFF2-40B4-BE49-F238E27FC236}">
                <a16:creationId xmlns:a16="http://schemas.microsoft.com/office/drawing/2014/main" id="{1C93AC06-4C05-4017-82BC-FAE41F7A1375}"/>
              </a:ext>
            </a:extLst>
          </p:cNvPr>
          <p:cNvCxnSpPr>
            <a:cxnSpLocks/>
          </p:cNvCxnSpPr>
          <p:nvPr/>
        </p:nvCxnSpPr>
        <p:spPr>
          <a:xfrm flipV="1">
            <a:off x="1952625" y="4113487"/>
            <a:ext cx="1224664" cy="1796195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m 5">
            <a:extLst>
              <a:ext uri="{FF2B5EF4-FFF2-40B4-BE49-F238E27FC236}">
                <a16:creationId xmlns:a16="http://schemas.microsoft.com/office/drawing/2014/main" id="{31257310-9F39-429A-BD3F-55545C9314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383" y="769912"/>
            <a:ext cx="10599234" cy="3249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976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F321C821-ABBB-4197-AC4D-69A64AA65340}"/>
              </a:ext>
            </a:extLst>
          </p:cNvPr>
          <p:cNvSpPr txBox="1">
            <a:spLocks/>
          </p:cNvSpPr>
          <p:nvPr/>
        </p:nvSpPr>
        <p:spPr>
          <a:xfrm>
            <a:off x="412307" y="27093"/>
            <a:ext cx="11180253" cy="83442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667"/>
              </a:lnSpc>
            </a:pPr>
            <a:r>
              <a:rPr lang="es-419" sz="3200" b="1" dirty="0">
                <a:solidFill>
                  <a:srgbClr val="002060"/>
                </a:solidFill>
                <a:latin typeface="+mn-lt"/>
                <a:cs typeface="Calibri" panose="020F0502020204030204" pitchFamily="34" charset="0"/>
              </a:rPr>
              <a:t>Primera Marca</a:t>
            </a:r>
            <a:r>
              <a:rPr lang="es-419" sz="32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Calibri" panose="020F0502020204030204" pitchFamily="34" charset="0"/>
              </a:rPr>
              <a:t>: Pastor</a:t>
            </a:r>
            <a:r>
              <a:rPr lang="es-419" sz="28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Calibri" panose="020F0502020204030204" pitchFamily="34" charset="0"/>
              </a:rPr>
              <a:t>- </a:t>
            </a:r>
            <a:r>
              <a:rPr lang="es-419" sz="2400" dirty="0">
                <a:solidFill>
                  <a:schemeClr val="accent1">
                    <a:lumMod val="50000"/>
                  </a:schemeClr>
                </a:solidFill>
                <a:latin typeface="+mn-lt"/>
                <a:cs typeface="Calibri" panose="020F0502020204030204" pitchFamily="34" charset="0"/>
              </a:rPr>
              <a:t>Discipulado, mentoreado y asesorado</a:t>
            </a:r>
          </a:p>
        </p:txBody>
      </p:sp>
      <p:cxnSp>
        <p:nvCxnSpPr>
          <p:cNvPr id="34" name="Conector de Seta Reta 33">
            <a:extLst>
              <a:ext uri="{FF2B5EF4-FFF2-40B4-BE49-F238E27FC236}">
                <a16:creationId xmlns:a16="http://schemas.microsoft.com/office/drawing/2014/main" id="{1C93AC06-4C05-4017-82BC-FAE41F7A1375}"/>
              </a:ext>
            </a:extLst>
          </p:cNvPr>
          <p:cNvCxnSpPr>
            <a:cxnSpLocks/>
          </p:cNvCxnSpPr>
          <p:nvPr/>
        </p:nvCxnSpPr>
        <p:spPr>
          <a:xfrm flipH="1" flipV="1">
            <a:off x="2658339" y="2925719"/>
            <a:ext cx="660496" cy="1357955"/>
          </a:xfrm>
          <a:prstGeom prst="straightConnector1">
            <a:avLst/>
          </a:prstGeom>
          <a:ln w="57150">
            <a:solidFill>
              <a:schemeClr val="accent2">
                <a:lumMod val="75000"/>
              </a:schemeClr>
            </a:solidFill>
            <a:prstDash val="solid"/>
            <a:headEnd type="stealt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m 5">
            <a:extLst>
              <a:ext uri="{FF2B5EF4-FFF2-40B4-BE49-F238E27FC236}">
                <a16:creationId xmlns:a16="http://schemas.microsoft.com/office/drawing/2014/main" id="{232BFD02-22D2-4646-85DC-24220C54B7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719441" y="1891851"/>
            <a:ext cx="8388000" cy="6327324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789F66B5-0DD6-4355-AD4F-A7BEC264A3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1248" y="684188"/>
            <a:ext cx="7889503" cy="2418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3289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F321C821-ABBB-4197-AC4D-69A64AA65340}"/>
              </a:ext>
            </a:extLst>
          </p:cNvPr>
          <p:cNvSpPr txBox="1">
            <a:spLocks/>
          </p:cNvSpPr>
          <p:nvPr/>
        </p:nvSpPr>
        <p:spPr>
          <a:xfrm>
            <a:off x="412307" y="27093"/>
            <a:ext cx="11180253" cy="83442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667"/>
              </a:lnSpc>
            </a:pPr>
            <a:r>
              <a:rPr lang="es-419" sz="3200" b="1">
                <a:solidFill>
                  <a:srgbClr val="002060"/>
                </a:solidFill>
                <a:latin typeface="+mn-lt"/>
                <a:cs typeface="Calibri" panose="020F0502020204030204" pitchFamily="34" charset="0"/>
              </a:rPr>
              <a:t>Primera Marca</a:t>
            </a:r>
            <a:r>
              <a:rPr lang="es-419" sz="3200" b="1">
                <a:solidFill>
                  <a:schemeClr val="accent1">
                    <a:lumMod val="50000"/>
                  </a:schemeClr>
                </a:solidFill>
                <a:latin typeface="+mn-lt"/>
                <a:cs typeface="Calibri" panose="020F0502020204030204" pitchFamily="34" charset="0"/>
              </a:rPr>
              <a:t>: Pastor</a:t>
            </a:r>
            <a:r>
              <a:rPr lang="es-419" sz="2800" b="1">
                <a:solidFill>
                  <a:schemeClr val="accent1">
                    <a:lumMod val="50000"/>
                  </a:schemeClr>
                </a:solidFill>
                <a:latin typeface="+mn-lt"/>
                <a:cs typeface="Calibri" panose="020F0502020204030204" pitchFamily="34" charset="0"/>
              </a:rPr>
              <a:t>- </a:t>
            </a:r>
            <a:r>
              <a:rPr lang="es-419" sz="2400">
                <a:solidFill>
                  <a:schemeClr val="accent1">
                    <a:lumMod val="50000"/>
                  </a:schemeClr>
                </a:solidFill>
                <a:latin typeface="+mn-lt"/>
                <a:cs typeface="Calibri" panose="020F0502020204030204" pitchFamily="34" charset="0"/>
              </a:rPr>
              <a:t>Discipulado, mentoreado y asesorado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2C38047-26EA-4D5C-9F53-9A6EA04FF280}"/>
              </a:ext>
            </a:extLst>
          </p:cNvPr>
          <p:cNvSpPr txBox="1"/>
          <p:nvPr/>
        </p:nvSpPr>
        <p:spPr>
          <a:xfrm>
            <a:off x="9123916" y="2654044"/>
            <a:ext cx="30680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3600" b="1">
                <a:latin typeface="+mn-lt"/>
                <a:cs typeface="Calibri" panose="020F0502020204030204" pitchFamily="34" charset="0"/>
              </a:rPr>
              <a:t>Discipulado</a:t>
            </a:r>
          </a:p>
          <a:p>
            <a:r>
              <a:rPr lang="es-419" sz="3600" b="1">
                <a:cs typeface="Calibri" panose="020F0502020204030204" pitchFamily="34" charset="0"/>
              </a:rPr>
              <a:t>M</a:t>
            </a:r>
            <a:r>
              <a:rPr lang="es-419" sz="3600" b="1">
                <a:latin typeface="+mn-lt"/>
                <a:cs typeface="Calibri" panose="020F0502020204030204" pitchFamily="34" charset="0"/>
              </a:rPr>
              <a:t>entoria </a:t>
            </a:r>
          </a:p>
          <a:p>
            <a:r>
              <a:rPr lang="es-419" sz="3600" b="1">
                <a:cs typeface="Calibri" panose="020F0502020204030204" pitchFamily="34" charset="0"/>
              </a:rPr>
              <a:t>A</a:t>
            </a:r>
            <a:r>
              <a:rPr lang="es-419" sz="3600" b="1">
                <a:latin typeface="+mn-lt"/>
                <a:cs typeface="Calibri" panose="020F0502020204030204" pitchFamily="34" charset="0"/>
              </a:rPr>
              <a:t>sesoría</a:t>
            </a:r>
            <a:endParaRPr lang="es-419" sz="360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32BFD02-22D2-4646-85DC-24220C54B7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-4396" y="372936"/>
            <a:ext cx="9684000" cy="7304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665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1E030954-6CF2-4C08-825F-F3C9DB9AFD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53825763"/>
              </p:ext>
            </p:extLst>
          </p:nvPr>
        </p:nvGraphicFramePr>
        <p:xfrm>
          <a:off x="676275" y="1457324"/>
          <a:ext cx="11515725" cy="4448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1D954CAB-1449-4A5E-88C0-D30E4DEEFE90}"/>
              </a:ext>
            </a:extLst>
          </p:cNvPr>
          <p:cNvSpPr txBox="1">
            <a:spLocks/>
          </p:cNvSpPr>
          <p:nvPr/>
        </p:nvSpPr>
        <p:spPr>
          <a:xfrm>
            <a:off x="602807" y="11415"/>
            <a:ext cx="11180253" cy="83442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667"/>
              </a:lnSpc>
            </a:pPr>
            <a:r>
              <a:rPr lang="es-419" sz="3200" b="1" dirty="0">
                <a:solidFill>
                  <a:srgbClr val="002060"/>
                </a:solidFill>
                <a:latin typeface="+mn-lt"/>
                <a:cs typeface="Calibri" panose="020F0502020204030204" pitchFamily="34" charset="0"/>
              </a:rPr>
              <a:t>ASESORÍA Primera Marca</a:t>
            </a:r>
            <a:r>
              <a:rPr lang="es-419" sz="32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Calibri" panose="020F0502020204030204" pitchFamily="34" charset="0"/>
              </a:rPr>
              <a:t>: Pastor</a:t>
            </a:r>
            <a:endParaRPr lang="es-419" sz="2400" b="1" dirty="0">
              <a:solidFill>
                <a:schemeClr val="accent1">
                  <a:lumMod val="50000"/>
                </a:schemeClr>
              </a:solidFill>
              <a:latin typeface="+mn-lt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88245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F321C821-ABBB-4197-AC4D-69A64AA65340}"/>
              </a:ext>
            </a:extLst>
          </p:cNvPr>
          <p:cNvSpPr txBox="1">
            <a:spLocks/>
          </p:cNvSpPr>
          <p:nvPr/>
        </p:nvSpPr>
        <p:spPr>
          <a:xfrm>
            <a:off x="412307" y="27093"/>
            <a:ext cx="11180253" cy="83442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667"/>
              </a:lnSpc>
            </a:pPr>
            <a:r>
              <a:rPr lang="es-ES" sz="3200" b="1" dirty="0">
                <a:solidFill>
                  <a:srgbClr val="002060"/>
                </a:solidFill>
                <a:latin typeface="+mn-lt"/>
                <a:cs typeface="Calibri" panose="020F0502020204030204" pitchFamily="34" charset="0"/>
              </a:rPr>
              <a:t>Segunda Marca: Grupos Pequeños Intencionales</a:t>
            </a:r>
            <a:endParaRPr lang="en-US" sz="2400" b="1" dirty="0">
              <a:solidFill>
                <a:schemeClr val="accent1">
                  <a:lumMod val="50000"/>
                </a:schemeClr>
              </a:solidFill>
              <a:latin typeface="+mn-lt"/>
              <a:cs typeface="Calibri" panose="020F0502020204030204" pitchFamily="34" charset="0"/>
            </a:endParaRPr>
          </a:p>
        </p:txBody>
      </p:sp>
      <p:cxnSp>
        <p:nvCxnSpPr>
          <p:cNvPr id="34" name="Conector de Seta Reta 33">
            <a:extLst>
              <a:ext uri="{FF2B5EF4-FFF2-40B4-BE49-F238E27FC236}">
                <a16:creationId xmlns:a16="http://schemas.microsoft.com/office/drawing/2014/main" id="{1C93AC06-4C05-4017-82BC-FAE41F7A1375}"/>
              </a:ext>
            </a:extLst>
          </p:cNvPr>
          <p:cNvCxnSpPr>
            <a:cxnSpLocks/>
          </p:cNvCxnSpPr>
          <p:nvPr/>
        </p:nvCxnSpPr>
        <p:spPr>
          <a:xfrm flipH="1" flipV="1">
            <a:off x="5045267" y="3002790"/>
            <a:ext cx="212533" cy="1383821"/>
          </a:xfrm>
          <a:prstGeom prst="straightConnector1">
            <a:avLst/>
          </a:prstGeom>
          <a:ln w="57150">
            <a:solidFill>
              <a:schemeClr val="accent3">
                <a:lumMod val="50000"/>
              </a:schemeClr>
            </a:solidFill>
            <a:prstDash val="solid"/>
            <a:headEnd type="stealt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m 6">
            <a:extLst>
              <a:ext uri="{FF2B5EF4-FFF2-40B4-BE49-F238E27FC236}">
                <a16:creationId xmlns:a16="http://schemas.microsoft.com/office/drawing/2014/main" id="{DB58701B-0A86-4FBB-8382-B9349ECA88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858944" y="1947013"/>
            <a:ext cx="7742591" cy="5840474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2261A6E7-B7C4-42D3-8B45-ADBF7145E2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1546" y="789211"/>
            <a:ext cx="7888908" cy="2420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3325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F321C821-ABBB-4197-AC4D-69A64AA65340}"/>
              </a:ext>
            </a:extLst>
          </p:cNvPr>
          <p:cNvSpPr txBox="1">
            <a:spLocks/>
          </p:cNvSpPr>
          <p:nvPr/>
        </p:nvSpPr>
        <p:spPr>
          <a:xfrm>
            <a:off x="412307" y="27093"/>
            <a:ext cx="11180253" cy="83442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667"/>
              </a:lnSpc>
            </a:pPr>
            <a:r>
              <a:rPr lang="es-419" sz="3200" b="1">
                <a:solidFill>
                  <a:srgbClr val="002060"/>
                </a:solidFill>
                <a:latin typeface="+mn-lt"/>
                <a:cs typeface="Calibri" panose="020F0502020204030204" pitchFamily="34" charset="0"/>
              </a:rPr>
              <a:t>Segunda Marca</a:t>
            </a:r>
            <a:r>
              <a:rPr lang="es-419" sz="3200" b="1">
                <a:solidFill>
                  <a:schemeClr val="accent1">
                    <a:lumMod val="50000"/>
                  </a:schemeClr>
                </a:solidFill>
                <a:latin typeface="+mn-lt"/>
                <a:cs typeface="Calibri" panose="020F0502020204030204" pitchFamily="34" charset="0"/>
              </a:rPr>
              <a:t>: Grupos Pequeños Intencionales</a:t>
            </a:r>
            <a:endParaRPr lang="es-419" sz="2400" b="1">
              <a:solidFill>
                <a:schemeClr val="accent1">
                  <a:lumMod val="50000"/>
                </a:schemeClr>
              </a:solidFill>
              <a:latin typeface="+mn-lt"/>
              <a:cs typeface="Calibri" panose="020F0502020204030204" pitchFamily="34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73A856B5-25FA-4DD3-B2CE-8A12464C8EAE}"/>
              </a:ext>
            </a:extLst>
          </p:cNvPr>
          <p:cNvSpPr txBox="1"/>
          <p:nvPr/>
        </p:nvSpPr>
        <p:spPr>
          <a:xfrm>
            <a:off x="237898" y="2849750"/>
            <a:ext cx="23261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3200" b="1">
                <a:latin typeface="+mn-lt"/>
                <a:cs typeface="Calibri" panose="020F0502020204030204" pitchFamily="34" charset="0"/>
              </a:rPr>
              <a:t>Microgrupos</a:t>
            </a:r>
            <a:endParaRPr lang="es-419" sz="320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D5AC71D1-10B7-4D96-9EEB-69AFD1316597}"/>
              </a:ext>
            </a:extLst>
          </p:cNvPr>
          <p:cNvSpPr txBox="1"/>
          <p:nvPr/>
        </p:nvSpPr>
        <p:spPr>
          <a:xfrm>
            <a:off x="4411052" y="5243041"/>
            <a:ext cx="35413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3200" b="1">
                <a:latin typeface="+mn-lt"/>
                <a:cs typeface="Calibri" panose="020F0502020204030204" pitchFamily="34" charset="0"/>
              </a:rPr>
              <a:t>Grupos </a:t>
            </a:r>
            <a:r>
              <a:rPr lang="es-419" sz="3200" b="1">
                <a:cs typeface="Calibri" panose="020F0502020204030204" pitchFamily="34" charset="0"/>
              </a:rPr>
              <a:t>Pequeños </a:t>
            </a:r>
            <a:r>
              <a:rPr lang="es-419" sz="3200" b="1">
                <a:latin typeface="+mn-lt"/>
                <a:cs typeface="Calibri" panose="020F0502020204030204" pitchFamily="34" charset="0"/>
              </a:rPr>
              <a:t> o </a:t>
            </a:r>
            <a:r>
              <a:rPr lang="es-419" sz="3200" b="1">
                <a:cs typeface="Calibri" panose="020F0502020204030204" pitchFamily="34" charset="0"/>
              </a:rPr>
              <a:t>Células</a:t>
            </a:r>
            <a:endParaRPr lang="es-419" sz="320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AF7F60AF-25F9-4411-A1DF-3BFAA220187D}"/>
              </a:ext>
            </a:extLst>
          </p:cNvPr>
          <p:cNvSpPr txBox="1"/>
          <p:nvPr/>
        </p:nvSpPr>
        <p:spPr>
          <a:xfrm>
            <a:off x="9440794" y="2849750"/>
            <a:ext cx="23261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3200" b="1">
                <a:latin typeface="+mn-lt"/>
                <a:cs typeface="Calibri" panose="020F0502020204030204" pitchFamily="34" charset="0"/>
              </a:rPr>
              <a:t>Grupos de apoyo</a:t>
            </a:r>
            <a:endParaRPr lang="es-419" sz="320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8C7BE226-17B1-4862-A67A-E613F5D21C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2224704" y="341733"/>
            <a:ext cx="7742591" cy="5840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0889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1E030954-6CF2-4C08-825F-F3C9DB9AFD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39787116"/>
              </p:ext>
            </p:extLst>
          </p:nvPr>
        </p:nvGraphicFramePr>
        <p:xfrm>
          <a:off x="676275" y="1457324"/>
          <a:ext cx="11515725" cy="4448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1D954CAB-1449-4A5E-88C0-D30E4DEEFE90}"/>
              </a:ext>
            </a:extLst>
          </p:cNvPr>
          <p:cNvSpPr txBox="1">
            <a:spLocks/>
          </p:cNvSpPr>
          <p:nvPr/>
        </p:nvSpPr>
        <p:spPr>
          <a:xfrm>
            <a:off x="602807" y="11415"/>
            <a:ext cx="11180253" cy="83442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667"/>
              </a:lnSpc>
            </a:pPr>
            <a:r>
              <a:rPr lang="es-419" sz="3200" b="1" dirty="0">
                <a:solidFill>
                  <a:srgbClr val="002060"/>
                </a:solidFill>
                <a:latin typeface="+mn-lt"/>
                <a:cs typeface="Calibri" panose="020F0502020204030204" pitchFamily="34" charset="0"/>
              </a:rPr>
              <a:t>ASESORIA   Segunda  Marca</a:t>
            </a:r>
            <a:r>
              <a:rPr lang="es-419" sz="32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Calibri" panose="020F0502020204030204" pitchFamily="34" charset="0"/>
              </a:rPr>
              <a:t>: Pequeños Grupos Intencionales</a:t>
            </a:r>
            <a:endParaRPr lang="es-419" sz="2400" b="1" dirty="0">
              <a:solidFill>
                <a:schemeClr val="accent1">
                  <a:lumMod val="50000"/>
                </a:schemeClr>
              </a:solidFill>
              <a:latin typeface="+mn-lt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8474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F321C821-ABBB-4197-AC4D-69A64AA65340}"/>
              </a:ext>
            </a:extLst>
          </p:cNvPr>
          <p:cNvSpPr txBox="1">
            <a:spLocks/>
          </p:cNvSpPr>
          <p:nvPr/>
        </p:nvSpPr>
        <p:spPr>
          <a:xfrm>
            <a:off x="412307" y="27093"/>
            <a:ext cx="11180253" cy="83442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667"/>
              </a:lnSpc>
            </a:pPr>
            <a:r>
              <a:rPr lang="es-ES" sz="3200" b="1" dirty="0">
                <a:solidFill>
                  <a:srgbClr val="002060"/>
                </a:solidFill>
                <a:latin typeface="+mn-lt"/>
                <a:cs typeface="Calibri" panose="020F0502020204030204" pitchFamily="34" charset="0"/>
              </a:rPr>
              <a:t>Tercera marca: Trabajar en Equipo</a:t>
            </a:r>
            <a:endParaRPr lang="en-US" sz="2400" b="1" dirty="0">
              <a:solidFill>
                <a:schemeClr val="accent1">
                  <a:lumMod val="50000"/>
                </a:schemeClr>
              </a:solidFill>
              <a:latin typeface="+mn-lt"/>
              <a:cs typeface="Calibri" panose="020F0502020204030204" pitchFamily="34" charset="0"/>
            </a:endParaRPr>
          </a:p>
        </p:txBody>
      </p:sp>
      <p:cxnSp>
        <p:nvCxnSpPr>
          <p:cNvPr id="34" name="Conector de Seta Reta 33">
            <a:extLst>
              <a:ext uri="{FF2B5EF4-FFF2-40B4-BE49-F238E27FC236}">
                <a16:creationId xmlns:a16="http://schemas.microsoft.com/office/drawing/2014/main" id="{1C93AC06-4C05-4017-82BC-FAE41F7A1375}"/>
              </a:ext>
            </a:extLst>
          </p:cNvPr>
          <p:cNvCxnSpPr>
            <a:cxnSpLocks/>
          </p:cNvCxnSpPr>
          <p:nvPr/>
        </p:nvCxnSpPr>
        <p:spPr>
          <a:xfrm flipV="1">
            <a:off x="5000625" y="2894677"/>
            <a:ext cx="1095375" cy="1039148"/>
          </a:xfrm>
          <a:prstGeom prst="straightConnector1">
            <a:avLst/>
          </a:prstGeom>
          <a:ln w="57150">
            <a:solidFill>
              <a:schemeClr val="accent3">
                <a:lumMod val="50000"/>
              </a:schemeClr>
            </a:solidFill>
            <a:prstDash val="solid"/>
            <a:headEnd type="stealt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m 2">
            <a:extLst>
              <a:ext uri="{FF2B5EF4-FFF2-40B4-BE49-F238E27FC236}">
                <a16:creationId xmlns:a16="http://schemas.microsoft.com/office/drawing/2014/main" id="{CC1F6A01-C065-4BF0-A927-311E107958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333892" y="1417491"/>
            <a:ext cx="8625819" cy="6506720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D78200CD-F46A-4BA3-A9FC-CFF795A894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9651" y="667934"/>
            <a:ext cx="7888908" cy="2420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9248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F321C821-ABBB-4197-AC4D-69A64AA65340}"/>
              </a:ext>
            </a:extLst>
          </p:cNvPr>
          <p:cNvSpPr txBox="1">
            <a:spLocks/>
          </p:cNvSpPr>
          <p:nvPr/>
        </p:nvSpPr>
        <p:spPr>
          <a:xfrm>
            <a:off x="431357" y="27093"/>
            <a:ext cx="11180253" cy="83442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667"/>
              </a:lnSpc>
            </a:pPr>
            <a:r>
              <a:rPr lang="es-ES" sz="3200" b="1" dirty="0">
                <a:solidFill>
                  <a:srgbClr val="002060"/>
                </a:solidFill>
                <a:latin typeface="+mn-lt"/>
                <a:cs typeface="Calibri" panose="020F0502020204030204" pitchFamily="34" charset="0"/>
              </a:rPr>
              <a:t>Tercera marca: Trabajar en Equipo</a:t>
            </a:r>
            <a:endParaRPr lang="en-US" sz="2400" b="1" dirty="0">
              <a:solidFill>
                <a:schemeClr val="accent1">
                  <a:lumMod val="50000"/>
                </a:schemeClr>
              </a:solidFill>
              <a:latin typeface="+mn-lt"/>
              <a:cs typeface="Calibri" panose="020F0502020204030204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534B8C4-64F1-4473-96D8-E33023D246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891180" y="-196251"/>
            <a:ext cx="9611835" cy="7250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6288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1E030954-6CF2-4C08-825F-F3C9DB9AFD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68976921"/>
              </p:ext>
            </p:extLst>
          </p:nvPr>
        </p:nvGraphicFramePr>
        <p:xfrm>
          <a:off x="602807" y="1038224"/>
          <a:ext cx="11515725" cy="55435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1D954CAB-1449-4A5E-88C0-D30E4DEEFE90}"/>
              </a:ext>
            </a:extLst>
          </p:cNvPr>
          <p:cNvSpPr txBox="1">
            <a:spLocks/>
          </p:cNvSpPr>
          <p:nvPr/>
        </p:nvSpPr>
        <p:spPr>
          <a:xfrm>
            <a:off x="602807" y="11415"/>
            <a:ext cx="11180253" cy="83442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667"/>
              </a:lnSpc>
            </a:pPr>
            <a:r>
              <a:rPr lang="es-419" sz="3200" b="1" dirty="0">
                <a:solidFill>
                  <a:srgbClr val="002060"/>
                </a:solidFill>
                <a:latin typeface="+mn-lt"/>
                <a:cs typeface="Calibri" panose="020F0502020204030204" pitchFamily="34" charset="0"/>
              </a:rPr>
              <a:t>ASESORÍA   Tercera Marca</a:t>
            </a:r>
            <a:r>
              <a:rPr lang="es-419" sz="32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Calibri" panose="020F0502020204030204" pitchFamily="34" charset="0"/>
              </a:rPr>
              <a:t>: Trabajar en Equipo</a:t>
            </a:r>
            <a:endParaRPr lang="es-419" sz="2400" b="1" dirty="0">
              <a:solidFill>
                <a:schemeClr val="accent1">
                  <a:lumMod val="50000"/>
                </a:schemeClr>
              </a:solidFill>
              <a:latin typeface="+mn-lt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4899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F321C821-ABBB-4197-AC4D-69A64AA65340}"/>
              </a:ext>
            </a:extLst>
          </p:cNvPr>
          <p:cNvSpPr txBox="1">
            <a:spLocks/>
          </p:cNvSpPr>
          <p:nvPr/>
        </p:nvSpPr>
        <p:spPr>
          <a:xfrm>
            <a:off x="438150" y="27093"/>
            <a:ext cx="11154410" cy="782532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667"/>
              </a:lnSpc>
            </a:pPr>
            <a:r>
              <a:rPr lang="es-ES" sz="3200" b="1" dirty="0">
                <a:solidFill>
                  <a:srgbClr val="002060"/>
                </a:solidFill>
                <a:latin typeface="+mn-lt"/>
                <a:cs typeface="Calibri" panose="020F0502020204030204" pitchFamily="34" charset="0"/>
              </a:rPr>
              <a:t>Cuarta Marca: Visión Misional y Misiones</a:t>
            </a:r>
            <a:endParaRPr lang="en-US" sz="2400" b="1" dirty="0">
              <a:solidFill>
                <a:schemeClr val="accent1">
                  <a:lumMod val="50000"/>
                </a:schemeClr>
              </a:solidFill>
              <a:latin typeface="+mn-lt"/>
              <a:cs typeface="Calibri" panose="020F0502020204030204" pitchFamily="34" charset="0"/>
            </a:endParaRPr>
          </a:p>
        </p:txBody>
      </p:sp>
      <p:cxnSp>
        <p:nvCxnSpPr>
          <p:cNvPr id="34" name="Conector de Seta Reta 33">
            <a:extLst>
              <a:ext uri="{FF2B5EF4-FFF2-40B4-BE49-F238E27FC236}">
                <a16:creationId xmlns:a16="http://schemas.microsoft.com/office/drawing/2014/main" id="{1C93AC06-4C05-4017-82BC-FAE41F7A1375}"/>
              </a:ext>
            </a:extLst>
          </p:cNvPr>
          <p:cNvCxnSpPr>
            <a:cxnSpLocks/>
          </p:cNvCxnSpPr>
          <p:nvPr/>
        </p:nvCxnSpPr>
        <p:spPr>
          <a:xfrm flipV="1">
            <a:off x="7886700" y="2984250"/>
            <a:ext cx="515491" cy="444750"/>
          </a:xfrm>
          <a:prstGeom prst="straightConnector1">
            <a:avLst/>
          </a:prstGeom>
          <a:ln w="57150">
            <a:solidFill>
              <a:schemeClr val="accent3">
                <a:lumMod val="50000"/>
              </a:schemeClr>
            </a:solidFill>
            <a:prstDash val="solid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m 3">
            <a:extLst>
              <a:ext uri="{FF2B5EF4-FFF2-40B4-BE49-F238E27FC236}">
                <a16:creationId xmlns:a16="http://schemas.microsoft.com/office/drawing/2014/main" id="{FE27D068-8CDB-4103-868D-2BF750161F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758786" y="1912100"/>
            <a:ext cx="8258793" cy="6229861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E8967BE1-CE68-40A0-B62D-5679B5F6F8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3301" y="730781"/>
            <a:ext cx="7888908" cy="2420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6660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F321C821-ABBB-4197-AC4D-69A64AA65340}"/>
              </a:ext>
            </a:extLst>
          </p:cNvPr>
          <p:cNvSpPr txBox="1">
            <a:spLocks/>
          </p:cNvSpPr>
          <p:nvPr/>
        </p:nvSpPr>
        <p:spPr>
          <a:xfrm>
            <a:off x="412307" y="27093"/>
            <a:ext cx="11180253" cy="83442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667"/>
              </a:lnSpc>
            </a:pPr>
            <a:endParaRPr lang="es-419" sz="2400" b="1">
              <a:solidFill>
                <a:schemeClr val="accent1">
                  <a:lumMod val="50000"/>
                </a:schemeClr>
              </a:solidFill>
              <a:latin typeface="+mn-lt"/>
              <a:cs typeface="Calibri" panose="020F050202020403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067C3A9-5D2F-4647-A1BC-B06BCC07777F}"/>
              </a:ext>
            </a:extLst>
          </p:cNvPr>
          <p:cNvSpPr txBox="1"/>
          <p:nvPr/>
        </p:nvSpPr>
        <p:spPr>
          <a:xfrm>
            <a:off x="334050" y="2265022"/>
            <a:ext cx="291603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2800" b="1">
                <a:latin typeface="+mn-lt"/>
                <a:cs typeface="Calibri" panose="020F0502020204030204" pitchFamily="34" charset="0"/>
              </a:rPr>
              <a:t>Culto  participativo, inspirador y transformador</a:t>
            </a:r>
            <a:endParaRPr lang="es-419" sz="280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7B60613-530E-454F-B08E-DF7EE65FF6AF}"/>
              </a:ext>
            </a:extLst>
          </p:cNvPr>
          <p:cNvSpPr txBox="1"/>
          <p:nvPr/>
        </p:nvSpPr>
        <p:spPr>
          <a:xfrm>
            <a:off x="4544027" y="5418524"/>
            <a:ext cx="35413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2800" b="1">
                <a:cs typeface="Calibri" panose="020F0502020204030204" pitchFamily="34" charset="0"/>
              </a:rPr>
              <a:t>Impactando a la sociedad</a:t>
            </a:r>
            <a:endParaRPr lang="es-419" sz="280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2079F1F-8391-414A-A940-1C70893AB684}"/>
              </a:ext>
            </a:extLst>
          </p:cNvPr>
          <p:cNvSpPr txBox="1"/>
          <p:nvPr/>
        </p:nvSpPr>
        <p:spPr>
          <a:xfrm>
            <a:off x="9686999" y="2474893"/>
            <a:ext cx="24003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800" b="1">
                <a:cs typeface="Calibri" panose="020F0502020204030204" pitchFamily="34" charset="0"/>
              </a:rPr>
              <a:t>Iglesia involucrada</a:t>
            </a:r>
            <a:endParaRPr lang="es-419" sz="2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B023C91-1D39-4B69-B23B-86DD7D8CFA4F}"/>
              </a:ext>
            </a:extLst>
          </p:cNvPr>
          <p:cNvSpPr txBox="1">
            <a:spLocks/>
          </p:cNvSpPr>
          <p:nvPr/>
        </p:nvSpPr>
        <p:spPr>
          <a:xfrm>
            <a:off x="438150" y="27093"/>
            <a:ext cx="11154410" cy="782532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667"/>
              </a:lnSpc>
            </a:pPr>
            <a:r>
              <a:rPr lang="es-419" sz="3200" b="1">
                <a:solidFill>
                  <a:srgbClr val="002060"/>
                </a:solidFill>
                <a:latin typeface="+mn-lt"/>
                <a:cs typeface="Calibri" panose="020F0502020204030204" pitchFamily="34" charset="0"/>
              </a:rPr>
              <a:t>Cuarta Marca: Visión Misional y Misiones</a:t>
            </a:r>
            <a:endParaRPr lang="es-419" sz="2400" b="1">
              <a:solidFill>
                <a:schemeClr val="accent1">
                  <a:lumMod val="50000"/>
                </a:schemeClr>
              </a:solidFill>
              <a:latin typeface="+mn-lt"/>
              <a:cs typeface="Calibri" panose="020F0502020204030204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68AA87E4-EAF2-407F-A5BF-8F4B7C2DDC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860639" y="309102"/>
            <a:ext cx="8730330" cy="6585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7372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8548</TotalTime>
  <Words>306</Words>
  <Application>Microsoft Macintosh PowerPoint</Application>
  <PresentationFormat>Panorámica</PresentationFormat>
  <Paragraphs>64</Paragraphs>
  <Slides>17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Tema do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Ilaene Schuler</dc:creator>
  <cp:lastModifiedBy>Microsoft Office User</cp:lastModifiedBy>
  <cp:revision>110</cp:revision>
  <dcterms:created xsi:type="dcterms:W3CDTF">2020-09-02T22:58:23Z</dcterms:created>
  <dcterms:modified xsi:type="dcterms:W3CDTF">2022-11-28T19:16:47Z</dcterms:modified>
</cp:coreProperties>
</file>